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8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9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0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3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5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6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7.xml" ContentType="application/vnd.openxmlformats-officedocument.presentationml.notesSlide+xml"/>
  <Override PartName="/ppt/tags/tag123.xml" ContentType="application/vnd.openxmlformats-officedocument.presentationml.tags+xml"/>
  <Override PartName="/ppt/notesSlides/notesSlide18.xml" ContentType="application/vnd.openxmlformats-officedocument.presentationml.notesSlide+xml"/>
  <Override PartName="/ppt/tags/tag124.xml" ContentType="application/vnd.openxmlformats-officedocument.presentationml.tags+xml"/>
  <Override PartName="/ppt/notesSlides/notesSlide19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0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1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2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3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24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5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6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7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8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0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31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2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33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34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35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16" r:id="rId6"/>
  </p:sldMasterIdLst>
  <p:notesMasterIdLst>
    <p:notesMasterId r:id="rId44"/>
  </p:notesMasterIdLst>
  <p:sldIdLst>
    <p:sldId id="387" r:id="rId7"/>
    <p:sldId id="566" r:id="rId8"/>
    <p:sldId id="11090054" r:id="rId9"/>
    <p:sldId id="559" r:id="rId10"/>
    <p:sldId id="11090043" r:id="rId11"/>
    <p:sldId id="11090056" r:id="rId12"/>
    <p:sldId id="11090055" r:id="rId13"/>
    <p:sldId id="11090049" r:id="rId14"/>
    <p:sldId id="11090057" r:id="rId15"/>
    <p:sldId id="11090050" r:id="rId16"/>
    <p:sldId id="562" r:id="rId17"/>
    <p:sldId id="11090051" r:id="rId18"/>
    <p:sldId id="1290" r:id="rId19"/>
    <p:sldId id="11090058" r:id="rId20"/>
    <p:sldId id="11090052" r:id="rId21"/>
    <p:sldId id="365" r:id="rId22"/>
    <p:sldId id="11090053" r:id="rId23"/>
    <p:sldId id="262" r:id="rId24"/>
    <p:sldId id="11090059" r:id="rId25"/>
    <p:sldId id="11090060" r:id="rId26"/>
    <p:sldId id="11090066" r:id="rId27"/>
    <p:sldId id="11090061" r:id="rId28"/>
    <p:sldId id="11090067" r:id="rId29"/>
    <p:sldId id="11090062" r:id="rId30"/>
    <p:sldId id="11090068" r:id="rId31"/>
    <p:sldId id="11090071" r:id="rId32"/>
    <p:sldId id="11090072" r:id="rId33"/>
    <p:sldId id="11090063" r:id="rId34"/>
    <p:sldId id="11090069" r:id="rId35"/>
    <p:sldId id="11090073" r:id="rId36"/>
    <p:sldId id="11090064" r:id="rId37"/>
    <p:sldId id="11090070" r:id="rId38"/>
    <p:sldId id="11090065" r:id="rId39"/>
    <p:sldId id="11090074" r:id="rId40"/>
    <p:sldId id="11090075" r:id="rId41"/>
    <p:sldId id="11090076" r:id="rId42"/>
    <p:sldId id="388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5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骏辉 罗" userId="d968a7d3a6717dc3" providerId="LiveId" clId="{D2F0A2AE-41D2-49B6-9CF1-818D687B89C8}"/>
    <pc:docChg chg="undo custSel addSld delSld modSld sldOrd">
      <pc:chgData name="骏辉 罗" userId="d968a7d3a6717dc3" providerId="LiveId" clId="{D2F0A2AE-41D2-49B6-9CF1-818D687B89C8}" dt="2024-03-17T11:40:51.797" v="2536" actId="20577"/>
      <pc:docMkLst>
        <pc:docMk/>
      </pc:docMkLst>
      <pc:sldChg chg="addSp delSp modSp mod">
        <pc:chgData name="骏辉 罗" userId="d968a7d3a6717dc3" providerId="LiveId" clId="{D2F0A2AE-41D2-49B6-9CF1-818D687B89C8}" dt="2024-03-17T10:56:57.737" v="298" actId="1076"/>
        <pc:sldMkLst>
          <pc:docMk/>
          <pc:sldMk cId="0" sldId="262"/>
        </pc:sldMkLst>
        <pc:spChg chg="del">
          <ac:chgData name="骏辉 罗" userId="d968a7d3a6717dc3" providerId="LiveId" clId="{D2F0A2AE-41D2-49B6-9CF1-818D687B89C8}" dt="2024-03-17T10:53:50.136" v="220" actId="478"/>
          <ac:spMkLst>
            <pc:docMk/>
            <pc:sldMk cId="0" sldId="262"/>
            <ac:spMk id="2" creationId="{FDE4F1E9-616A-8A92-9683-ED59F621CD13}"/>
          </ac:spMkLst>
        </pc:spChg>
        <pc:spChg chg="del">
          <ac:chgData name="骏辉 罗" userId="d968a7d3a6717dc3" providerId="LiveId" clId="{D2F0A2AE-41D2-49B6-9CF1-818D687B89C8}" dt="2024-03-17T10:53:43.509" v="217" actId="478"/>
          <ac:spMkLst>
            <pc:docMk/>
            <pc:sldMk cId="0" sldId="262"/>
            <ac:spMk id="3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42.850" v="216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51.006" v="221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3:52.373" v="223" actId="478"/>
          <ac:spMkLst>
            <pc:docMk/>
            <pc:sldMk cId="0" sldId="262"/>
            <ac:spMk id="8" creationId="{1F045E29-CA78-7D90-FF1D-D612B4308113}"/>
          </ac:spMkLst>
        </pc:spChg>
        <pc:spChg chg="del">
          <ac:chgData name="骏辉 罗" userId="d968a7d3a6717dc3" providerId="LiveId" clId="{D2F0A2AE-41D2-49B6-9CF1-818D687B89C8}" dt="2024-03-17T10:53:52.916" v="224" actId="478"/>
          <ac:spMkLst>
            <pc:docMk/>
            <pc:sldMk cId="0" sldId="262"/>
            <ac:spMk id="10" creationId="{B88AA6E1-4540-2383-1BE1-3EBC4BBBB41A}"/>
          </ac:spMkLst>
        </pc:spChg>
        <pc:spChg chg="del mod">
          <ac:chgData name="骏辉 罗" userId="d968a7d3a6717dc3" providerId="LiveId" clId="{D2F0A2AE-41D2-49B6-9CF1-818D687B89C8}" dt="2024-03-17T10:53:47.913" v="219" actId="478"/>
          <ac:spMkLst>
            <pc:docMk/>
            <pc:sldMk cId="0" sldId="262"/>
            <ac:spMk id="13" creationId="{C08D3D52-699F-6BDD-BE38-D25FA97C1A0C}"/>
          </ac:spMkLst>
        </pc:spChg>
        <pc:spChg chg="add mod">
          <ac:chgData name="骏辉 罗" userId="d968a7d3a6717dc3" providerId="LiveId" clId="{D2F0A2AE-41D2-49B6-9CF1-818D687B89C8}" dt="2024-03-17T10:54:33.784" v="229" actId="1076"/>
          <ac:spMkLst>
            <pc:docMk/>
            <pc:sldMk cId="0" sldId="262"/>
            <ac:spMk id="17" creationId="{7D178186-FD93-6BB6-4C27-8435EFE87676}"/>
          </ac:spMkLst>
        </pc:spChg>
        <pc:spChg chg="add mod">
          <ac:chgData name="骏辉 罗" userId="d968a7d3a6717dc3" providerId="LiveId" clId="{D2F0A2AE-41D2-49B6-9CF1-818D687B89C8}" dt="2024-03-17T10:56:57.737" v="298" actId="1076"/>
          <ac:spMkLst>
            <pc:docMk/>
            <pc:sldMk cId="0" sldId="262"/>
            <ac:spMk id="18" creationId="{7A6D7AB6-0604-07CE-0742-CF39229BCA1D}"/>
          </ac:spMkLst>
        </pc:spChg>
        <pc:spChg chg="add mod">
          <ac:chgData name="骏辉 罗" userId="d968a7d3a6717dc3" providerId="LiveId" clId="{D2F0A2AE-41D2-49B6-9CF1-818D687B89C8}" dt="2024-03-17T10:56:33.891" v="265"/>
          <ac:spMkLst>
            <pc:docMk/>
            <pc:sldMk cId="0" sldId="262"/>
            <ac:spMk id="22" creationId="{A2FE1C3B-C6DF-F7C9-178B-10232AB69306}"/>
          </ac:spMkLst>
        </pc:spChg>
        <pc:grpChg chg="del">
          <ac:chgData name="骏辉 罗" userId="d968a7d3a6717dc3" providerId="LiveId" clId="{D2F0A2AE-41D2-49B6-9CF1-818D687B89C8}" dt="2024-03-17T10:53:53.686" v="225" actId="478"/>
          <ac:grpSpMkLst>
            <pc:docMk/>
            <pc:sldMk cId="0" sldId="262"/>
            <ac:grpSpMk id="4" creationId="{00000000-0000-0000-0000-000000000000}"/>
          </ac:grpSpMkLst>
        </pc:grpChg>
        <pc:graphicFrameChg chg="add mod modGraphic">
          <ac:chgData name="骏辉 罗" userId="d968a7d3a6717dc3" providerId="LiveId" clId="{D2F0A2AE-41D2-49B6-9CF1-818D687B89C8}" dt="2024-03-17T10:55:12.741" v="236" actId="207"/>
          <ac:graphicFrameMkLst>
            <pc:docMk/>
            <pc:sldMk cId="0" sldId="262"/>
            <ac:graphicFrameMk id="16" creationId="{81ECCF20-4045-F331-27B0-B18ABC447CCB}"/>
          </ac:graphicFrameMkLst>
        </pc:graphicFrameChg>
        <pc:graphicFrameChg chg="add mod">
          <ac:chgData name="骏辉 罗" userId="d968a7d3a6717dc3" providerId="LiveId" clId="{D2F0A2AE-41D2-49B6-9CF1-818D687B89C8}" dt="2024-03-17T10:56:32.481" v="264"/>
          <ac:graphicFrameMkLst>
            <pc:docMk/>
            <pc:sldMk cId="0" sldId="262"/>
            <ac:graphicFrameMk id="21" creationId="{30A85411-BA9A-9F0C-1480-C78C21400AD4}"/>
          </ac:graphicFrameMkLst>
        </pc:graphicFrameChg>
        <pc:picChg chg="del">
          <ac:chgData name="骏辉 罗" userId="d968a7d3a6717dc3" providerId="LiveId" clId="{D2F0A2AE-41D2-49B6-9CF1-818D687B89C8}" dt="2024-03-17T10:53:51.793" v="222" actId="478"/>
          <ac:picMkLst>
            <pc:docMk/>
            <pc:sldMk cId="0" sldId="262"/>
            <ac:picMk id="15" creationId="{1FF2F695-7D49-B2C9-C167-C695E4D8D9F2}"/>
          </ac:picMkLst>
        </pc:picChg>
      </pc:sldChg>
      <pc:sldChg chg="addSp delSp modSp mod">
        <pc:chgData name="骏辉 罗" userId="d968a7d3a6717dc3" providerId="LiveId" clId="{D2F0A2AE-41D2-49B6-9CF1-818D687B89C8}" dt="2024-03-17T10:53:15.262" v="183" actId="1076"/>
        <pc:sldMkLst>
          <pc:docMk/>
          <pc:sldMk cId="0" sldId="365"/>
        </pc:sldMkLst>
        <pc:spChg chg="mod">
          <ac:chgData name="骏辉 罗" userId="d968a7d3a6717dc3" providerId="LiveId" clId="{D2F0A2AE-41D2-49B6-9CF1-818D687B89C8}" dt="2024-03-17T10:52:24.947" v="171" actId="20577"/>
          <ac:spMkLst>
            <pc:docMk/>
            <pc:sldMk cId="0" sldId="365"/>
            <ac:spMk id="3" creationId="{78B81297-E088-E869-820F-E43EFD06D47A}"/>
          </ac:spMkLst>
        </pc:spChg>
        <pc:spChg chg="del mod">
          <ac:chgData name="骏辉 罗" userId="d968a7d3a6717dc3" providerId="LiveId" clId="{D2F0A2AE-41D2-49B6-9CF1-818D687B89C8}" dt="2024-03-17T10:52:17.706" v="154" actId="478"/>
          <ac:spMkLst>
            <pc:docMk/>
            <pc:sldMk cId="0" sldId="365"/>
            <ac:spMk id="4" creationId="{3039DAE1-58BD-A3DF-1721-D179B9C2E262}"/>
          </ac:spMkLst>
        </pc:spChg>
        <pc:spChg chg="del">
          <ac:chgData name="骏辉 罗" userId="d968a7d3a6717dc3" providerId="LiveId" clId="{D2F0A2AE-41D2-49B6-9CF1-818D687B89C8}" dt="2024-03-17T10:51:53.044" v="121" actId="478"/>
          <ac:spMkLst>
            <pc:docMk/>
            <pc:sldMk cId="0" sldId="365"/>
            <ac:spMk id="6" creationId="{00000000-0000-0000-0000-000000000000}"/>
          </ac:spMkLst>
        </pc:spChg>
        <pc:spChg chg="add del mod">
          <ac:chgData name="骏辉 罗" userId="d968a7d3a6717dc3" providerId="LiveId" clId="{D2F0A2AE-41D2-49B6-9CF1-818D687B89C8}" dt="2024-03-17T10:52:57.299" v="179" actId="478"/>
          <ac:spMkLst>
            <pc:docMk/>
            <pc:sldMk cId="0" sldId="365"/>
            <ac:spMk id="10" creationId="{AB0AF8F2-1F1E-BB58-F514-522FCE73466D}"/>
          </ac:spMkLst>
        </pc:spChg>
        <pc:spChg chg="add mod">
          <ac:chgData name="骏辉 罗" userId="d968a7d3a6717dc3" providerId="LiveId" clId="{D2F0A2AE-41D2-49B6-9CF1-818D687B89C8}" dt="2024-03-17T10:53:15.262" v="183" actId="1076"/>
          <ac:spMkLst>
            <pc:docMk/>
            <pc:sldMk cId="0" sldId="365"/>
            <ac:spMk id="11" creationId="{B661F82D-AEEA-3AA9-CF9E-060143B95C4A}"/>
          </ac:spMkLst>
        </pc:spChg>
        <pc:spChg chg="del">
          <ac:chgData name="骏辉 罗" userId="d968a7d3a6717dc3" providerId="LiveId" clId="{D2F0A2AE-41D2-49B6-9CF1-818D687B89C8}" dt="2024-03-17T10:51:52.551" v="120" actId="478"/>
          <ac:spMkLst>
            <pc:docMk/>
            <pc:sldMk cId="0" sldId="365"/>
            <ac:spMk id="33" creationId="{00000000-0000-0000-0000-000000000000}"/>
          </ac:spMkLst>
        </pc:spChg>
        <pc:picChg chg="add mod">
          <ac:chgData name="骏辉 罗" userId="d968a7d3a6717dc3" providerId="LiveId" clId="{D2F0A2AE-41D2-49B6-9CF1-818D687B89C8}" dt="2024-03-17T10:52:34.768" v="175" actId="1076"/>
          <ac:picMkLst>
            <pc:docMk/>
            <pc:sldMk cId="0" sldId="365"/>
            <ac:picMk id="9" creationId="{AB66F497-E72A-5862-A6CB-A56606006C63}"/>
          </ac:picMkLst>
        </pc:picChg>
      </pc:sldChg>
      <pc:sldChg chg="modSp mod">
        <pc:chgData name="骏辉 罗" userId="d968a7d3a6717dc3" providerId="LiveId" clId="{D2F0A2AE-41D2-49B6-9CF1-818D687B89C8}" dt="2024-03-17T11:40:51.797" v="2536" actId="20577"/>
        <pc:sldMkLst>
          <pc:docMk/>
          <pc:sldMk cId="0" sldId="387"/>
        </pc:sldMkLst>
        <pc:spChg chg="mod">
          <ac:chgData name="骏辉 罗" userId="d968a7d3a6717dc3" providerId="LiveId" clId="{D2F0A2AE-41D2-49B6-9CF1-818D687B89C8}" dt="2024-03-17T11:40:51.797" v="2536" actId="20577"/>
          <ac:spMkLst>
            <pc:docMk/>
            <pc:sldMk cId="0" sldId="387"/>
            <ac:spMk id="115" creationId="{00000000-0000-0000-0000-000000000000}"/>
          </ac:spMkLst>
        </pc:spChg>
      </pc:sldChg>
      <pc:sldChg chg="modSp mod">
        <pc:chgData name="骏辉 罗" userId="d968a7d3a6717dc3" providerId="LiveId" clId="{D2F0A2AE-41D2-49B6-9CF1-818D687B89C8}" dt="2024-03-17T11:40:35.981" v="2496" actId="20577"/>
        <pc:sldMkLst>
          <pc:docMk/>
          <pc:sldMk cId="0" sldId="388"/>
        </pc:sldMkLst>
        <pc:spChg chg="mod">
          <ac:chgData name="骏辉 罗" userId="d968a7d3a6717dc3" providerId="LiveId" clId="{D2F0A2AE-41D2-49B6-9CF1-818D687B89C8}" dt="2024-03-17T11:40:35.981" v="2496" actId="20577"/>
          <ac:spMkLst>
            <pc:docMk/>
            <pc:sldMk cId="0" sldId="388"/>
            <ac:spMk id="115" creationId="{00000000-0000-0000-0000-000000000000}"/>
          </ac:spMkLst>
        </pc:spChg>
      </pc:sldChg>
      <pc:sldChg chg="addSp delSp modSp mod">
        <pc:chgData name="骏辉 罗" userId="d968a7d3a6717dc3" providerId="LiveId" clId="{D2F0A2AE-41D2-49B6-9CF1-818D687B89C8}" dt="2024-03-17T10:50:48.960" v="7" actId="1076"/>
        <pc:sldMkLst>
          <pc:docMk/>
          <pc:sldMk cId="0" sldId="1290"/>
        </pc:sldMkLst>
        <pc:spChg chg="del">
          <ac:chgData name="骏辉 罗" userId="d968a7d3a6717dc3" providerId="LiveId" clId="{D2F0A2AE-41D2-49B6-9CF1-818D687B89C8}" dt="2024-03-17T10:50:17.638" v="0" actId="478"/>
          <ac:spMkLst>
            <pc:docMk/>
            <pc:sldMk cId="0" sldId="1290"/>
            <ac:spMk id="2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0:28.286" v="3" actId="20577"/>
          <ac:spMkLst>
            <pc:docMk/>
            <pc:sldMk cId="0" sldId="1290"/>
            <ac:spMk id="4" creationId="{92F7B1B6-9B52-6F4B-2277-E84E191B4807}"/>
          </ac:spMkLst>
        </pc:spChg>
        <pc:spChg chg="del">
          <ac:chgData name="骏辉 罗" userId="d968a7d3a6717dc3" providerId="LiveId" clId="{D2F0A2AE-41D2-49B6-9CF1-818D687B89C8}" dt="2024-03-17T10:50:19.563" v="2" actId="478"/>
          <ac:spMkLst>
            <pc:docMk/>
            <pc:sldMk cId="0" sldId="1290"/>
            <ac:spMk id="9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0:19.098" v="1" actId="478"/>
          <ac:spMkLst>
            <pc:docMk/>
            <pc:sldMk cId="0" sldId="1290"/>
            <ac:spMk id="10" creationId="{00000000-0000-0000-0000-000000000000}"/>
          </ac:spMkLst>
        </pc:spChg>
        <pc:picChg chg="add mod">
          <ac:chgData name="骏辉 罗" userId="d968a7d3a6717dc3" providerId="LiveId" clId="{D2F0A2AE-41D2-49B6-9CF1-818D687B89C8}" dt="2024-03-17T10:50:40.881" v="5" actId="1076"/>
          <ac:picMkLst>
            <pc:docMk/>
            <pc:sldMk cId="0" sldId="1290"/>
            <ac:picMk id="14" creationId="{5C0FCDB3-9EBE-2AAB-09F5-69BB53D2DEF0}"/>
          </ac:picMkLst>
        </pc:picChg>
        <pc:picChg chg="add mod">
          <ac:chgData name="骏辉 罗" userId="d968a7d3a6717dc3" providerId="LiveId" clId="{D2F0A2AE-41D2-49B6-9CF1-818D687B89C8}" dt="2024-03-17T10:50:48.960" v="7" actId="1076"/>
          <ac:picMkLst>
            <pc:docMk/>
            <pc:sldMk cId="0" sldId="1290"/>
            <ac:picMk id="15" creationId="{E716AA3E-CF47-5DCB-FD71-B7343103253C}"/>
          </ac:picMkLst>
        </pc:picChg>
      </pc:sldChg>
      <pc:sldChg chg="del">
        <pc:chgData name="骏辉 罗" userId="d968a7d3a6717dc3" providerId="LiveId" clId="{D2F0A2AE-41D2-49B6-9CF1-818D687B89C8}" dt="2024-03-17T10:57:51.525" v="339" actId="2696"/>
        <pc:sldMkLst>
          <pc:docMk/>
          <pc:sldMk cId="0" sldId="11090048"/>
        </pc:sldMkLst>
      </pc:sldChg>
      <pc:sldChg chg="delSp modSp mod">
        <pc:chgData name="骏辉 罗" userId="d968a7d3a6717dc3" providerId="LiveId" clId="{D2F0A2AE-41D2-49B6-9CF1-818D687B89C8}" dt="2024-03-17T10:51:50.136" v="119" actId="478"/>
        <pc:sldMkLst>
          <pc:docMk/>
          <pc:sldMk cId="0" sldId="11090052"/>
        </pc:sldMkLst>
        <pc:spChg chg="mod">
          <ac:chgData name="骏辉 罗" userId="d968a7d3a6717dc3" providerId="LiveId" clId="{D2F0A2AE-41D2-49B6-9CF1-818D687B89C8}" dt="2024-03-17T10:51:48.108" v="118" actId="27636"/>
          <ac:spMkLst>
            <pc:docMk/>
            <pc:sldMk cId="0" sldId="11090052"/>
            <ac:spMk id="4" creationId="{00000000-0000-0000-0000-000000000000}"/>
          </ac:spMkLst>
        </pc:spChg>
        <pc:spChg chg="del">
          <ac:chgData name="骏辉 罗" userId="d968a7d3a6717dc3" providerId="LiveId" clId="{D2F0A2AE-41D2-49B6-9CF1-818D687B89C8}" dt="2024-03-17T10:51:50.136" v="119" actId="478"/>
          <ac:spMkLst>
            <pc:docMk/>
            <pc:sldMk cId="0" sldId="11090052"/>
            <ac:spMk id="5" creationId="{00000000-0000-0000-0000-000000000000}"/>
          </ac:spMkLst>
        </pc:spChg>
      </pc:sldChg>
      <pc:sldChg chg="delSp modSp mod">
        <pc:chgData name="骏辉 罗" userId="d968a7d3a6717dc3" providerId="LiveId" clId="{D2F0A2AE-41D2-49B6-9CF1-818D687B89C8}" dt="2024-03-17T10:53:36.895" v="215" actId="478"/>
        <pc:sldMkLst>
          <pc:docMk/>
          <pc:sldMk cId="0" sldId="11090053"/>
        </pc:sldMkLst>
        <pc:spChg chg="mod">
          <ac:chgData name="骏辉 罗" userId="d968a7d3a6717dc3" providerId="LiveId" clId="{D2F0A2AE-41D2-49B6-9CF1-818D687B89C8}" dt="2024-03-17T10:53:31.204" v="213" actId="20577"/>
          <ac:spMkLst>
            <pc:docMk/>
            <pc:sldMk cId="0" sldId="11090053"/>
            <ac:spMk id="4" creationId="{00000000-0000-0000-0000-000000000000}"/>
          </ac:spMkLst>
        </pc:spChg>
        <pc:spChg chg="del mod">
          <ac:chgData name="骏辉 罗" userId="d968a7d3a6717dc3" providerId="LiveId" clId="{D2F0A2AE-41D2-49B6-9CF1-818D687B89C8}" dt="2024-03-17T10:53:36.895" v="215" actId="478"/>
          <ac:spMkLst>
            <pc:docMk/>
            <pc:sldMk cId="0" sldId="11090053"/>
            <ac:spMk id="5" creationId="{00000000-0000-0000-0000-000000000000}"/>
          </ac:spMkLst>
        </pc:spChg>
      </pc:sldChg>
      <pc:sldChg chg="addSp delSp modSp add mod">
        <pc:chgData name="骏辉 罗" userId="d968a7d3a6717dc3" providerId="LiveId" clId="{D2F0A2AE-41D2-49B6-9CF1-818D687B89C8}" dt="2024-03-17T10:51:28.332" v="95" actId="20577"/>
        <pc:sldMkLst>
          <pc:docMk/>
          <pc:sldMk cId="1029549457" sldId="11090058"/>
        </pc:sldMkLst>
        <pc:spChg chg="add mod">
          <ac:chgData name="骏辉 罗" userId="d968a7d3a6717dc3" providerId="LiveId" clId="{D2F0A2AE-41D2-49B6-9CF1-818D687B89C8}" dt="2024-03-17T10:51:28.332" v="95" actId="20577"/>
          <ac:spMkLst>
            <pc:docMk/>
            <pc:sldMk cId="1029549457" sldId="11090058"/>
            <ac:spMk id="7" creationId="{08B15D22-DBE2-AB19-B8B5-7799266CD3F2}"/>
          </ac:spMkLst>
        </pc:spChg>
        <pc:picChg chg="add mod">
          <ac:chgData name="骏辉 罗" userId="d968a7d3a6717dc3" providerId="LiveId" clId="{D2F0A2AE-41D2-49B6-9CF1-818D687B89C8}" dt="2024-03-17T10:51:09.653" v="14" actId="1076"/>
          <ac:picMkLst>
            <pc:docMk/>
            <pc:sldMk cId="1029549457" sldId="11090058"/>
            <ac:picMk id="2" creationId="{0E6726C8-95A6-1584-1B8F-3266294F6174}"/>
          </ac:picMkLst>
        </pc:picChg>
        <pc:picChg chg="del">
          <ac:chgData name="骏辉 罗" userId="d968a7d3a6717dc3" providerId="LiveId" clId="{D2F0A2AE-41D2-49B6-9CF1-818D687B89C8}" dt="2024-03-17T10:50:58.324" v="9" actId="478"/>
          <ac:picMkLst>
            <pc:docMk/>
            <pc:sldMk cId="1029549457" sldId="11090058"/>
            <ac:picMk id="14" creationId="{5C0FCDB3-9EBE-2AAB-09F5-69BB53D2DEF0}"/>
          </ac:picMkLst>
        </pc:picChg>
        <pc:picChg chg="del">
          <ac:chgData name="骏辉 罗" userId="d968a7d3a6717dc3" providerId="LiveId" clId="{D2F0A2AE-41D2-49B6-9CF1-818D687B89C8}" dt="2024-03-17T10:50:58.980" v="10" actId="478"/>
          <ac:picMkLst>
            <pc:docMk/>
            <pc:sldMk cId="1029549457" sldId="11090058"/>
            <ac:picMk id="15" creationId="{E716AA3E-CF47-5DCB-FD71-B7343103253C}"/>
          </ac:picMkLst>
        </pc:picChg>
      </pc:sldChg>
      <pc:sldChg chg="addSp delSp modSp add mod">
        <pc:chgData name="骏辉 罗" userId="d968a7d3a6717dc3" providerId="LiveId" clId="{D2F0A2AE-41D2-49B6-9CF1-818D687B89C8}" dt="2024-03-17T10:57:31.421" v="338" actId="207"/>
        <pc:sldMkLst>
          <pc:docMk/>
          <pc:sldMk cId="958906122" sldId="11090059"/>
        </pc:sldMkLst>
        <pc:spChg chg="mod">
          <ac:chgData name="骏辉 罗" userId="d968a7d3a6717dc3" providerId="LiveId" clId="{D2F0A2AE-41D2-49B6-9CF1-818D687B89C8}" dt="2024-03-17T10:57:09.841" v="331" actId="20577"/>
          <ac:spMkLst>
            <pc:docMk/>
            <pc:sldMk cId="958906122" sldId="11090059"/>
            <ac:spMk id="18" creationId="{7A6D7AB6-0604-07CE-0742-CF39229BCA1D}"/>
          </ac:spMkLst>
        </pc:spChg>
        <pc:graphicFrameChg chg="add mod modGraphic">
          <ac:chgData name="骏辉 罗" userId="d968a7d3a6717dc3" providerId="LiveId" clId="{D2F0A2AE-41D2-49B6-9CF1-818D687B89C8}" dt="2024-03-17T10:57:31.421" v="338" actId="207"/>
          <ac:graphicFrameMkLst>
            <pc:docMk/>
            <pc:sldMk cId="958906122" sldId="11090059"/>
            <ac:graphicFrameMk id="2" creationId="{780B2931-9A24-CE54-5924-B789B2EF7193}"/>
          </ac:graphicFrameMkLst>
        </pc:graphicFrameChg>
        <pc:graphicFrameChg chg="del modGraphic">
          <ac:chgData name="骏辉 罗" userId="d968a7d3a6717dc3" providerId="LiveId" clId="{D2F0A2AE-41D2-49B6-9CF1-818D687B89C8}" dt="2024-03-17T10:57:14.086" v="333" actId="478"/>
          <ac:graphicFrameMkLst>
            <pc:docMk/>
            <pc:sldMk cId="958906122" sldId="11090059"/>
            <ac:graphicFrameMk id="16" creationId="{81ECCF20-4045-F331-27B0-B18ABC447CCB}"/>
          </ac:graphicFrameMkLst>
        </pc:graphicFrameChg>
      </pc:sldChg>
      <pc:sldChg chg="modSp add mod">
        <pc:chgData name="骏辉 罗" userId="d968a7d3a6717dc3" providerId="LiveId" clId="{D2F0A2AE-41D2-49B6-9CF1-818D687B89C8}" dt="2024-03-17T10:58:42.488" v="386" actId="20577"/>
        <pc:sldMkLst>
          <pc:docMk/>
          <pc:sldMk cId="1561945594" sldId="11090060"/>
        </pc:sldMkLst>
        <pc:spChg chg="mod">
          <ac:chgData name="骏辉 罗" userId="d968a7d3a6717dc3" providerId="LiveId" clId="{D2F0A2AE-41D2-49B6-9CF1-818D687B89C8}" dt="2024-03-17T10:58:16.313" v="376" actId="20577"/>
          <ac:spMkLst>
            <pc:docMk/>
            <pc:sldMk cId="1561945594" sldId="11090060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42.488" v="386" actId="20577"/>
          <ac:spMkLst>
            <pc:docMk/>
            <pc:sldMk cId="1561945594" sldId="11090060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24.374" v="378" actId="1076"/>
          <ac:spMkLst>
            <pc:docMk/>
            <pc:sldMk cId="1561945594" sldId="11090060"/>
            <ac:spMk id="10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17.096" v="429" actId="20577"/>
        <pc:sldMkLst>
          <pc:docMk/>
          <pc:sldMk cId="2337513829" sldId="11090061"/>
        </pc:sldMkLst>
        <pc:spChg chg="mod">
          <ac:chgData name="骏辉 罗" userId="d968a7d3a6717dc3" providerId="LiveId" clId="{D2F0A2AE-41D2-49B6-9CF1-818D687B89C8}" dt="2024-03-17T11:00:17.096" v="429" actId="20577"/>
          <ac:spMkLst>
            <pc:docMk/>
            <pc:sldMk cId="2337513829" sldId="11090061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0.629" v="388" actId="20577"/>
          <ac:spMkLst>
            <pc:docMk/>
            <pc:sldMk cId="2337513829" sldId="11090061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33.191" v="448" actId="27636"/>
        <pc:sldMkLst>
          <pc:docMk/>
          <pc:sldMk cId="508416243" sldId="11090062"/>
        </pc:sldMkLst>
        <pc:spChg chg="mod">
          <ac:chgData name="骏辉 罗" userId="d968a7d3a6717dc3" providerId="LiveId" clId="{D2F0A2AE-41D2-49B6-9CF1-818D687B89C8}" dt="2024-03-17T11:00:33.191" v="448" actId="27636"/>
          <ac:spMkLst>
            <pc:docMk/>
            <pc:sldMk cId="508416243" sldId="11090062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3.369" v="390" actId="20577"/>
          <ac:spMkLst>
            <pc:docMk/>
            <pc:sldMk cId="508416243" sldId="11090062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0:51.479" v="489" actId="20577"/>
        <pc:sldMkLst>
          <pc:docMk/>
          <pc:sldMk cId="555010746" sldId="11090063"/>
        </pc:sldMkLst>
        <pc:spChg chg="mod">
          <ac:chgData name="骏辉 罗" userId="d968a7d3a6717dc3" providerId="LiveId" clId="{D2F0A2AE-41D2-49B6-9CF1-818D687B89C8}" dt="2024-03-17T11:00:51.479" v="489" actId="20577"/>
          <ac:spMkLst>
            <pc:docMk/>
            <pc:sldMk cId="555010746" sldId="11090063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8:59.423" v="395" actId="20577"/>
          <ac:spMkLst>
            <pc:docMk/>
            <pc:sldMk cId="555010746" sldId="11090063"/>
            <ac:spMk id="6" creationId="{00000000-0000-0000-0000-000000000000}"/>
          </ac:spMkLst>
        </pc:spChg>
      </pc:sldChg>
      <pc:sldChg chg="modSp add mod">
        <pc:chgData name="骏辉 罗" userId="d968a7d3a6717dc3" providerId="LiveId" clId="{D2F0A2AE-41D2-49B6-9CF1-818D687B89C8}" dt="2024-03-17T11:03:11.222" v="541" actId="20577"/>
        <pc:sldMkLst>
          <pc:docMk/>
          <pc:sldMk cId="3906430490" sldId="11090064"/>
        </pc:sldMkLst>
        <pc:spChg chg="mod">
          <ac:chgData name="骏辉 罗" userId="d968a7d3a6717dc3" providerId="LiveId" clId="{D2F0A2AE-41D2-49B6-9CF1-818D687B89C8}" dt="2024-03-17T11:03:11.222" v="541" actId="20577"/>
          <ac:spMkLst>
            <pc:docMk/>
            <pc:sldMk cId="3906430490" sldId="11090064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9:06.543" v="400" actId="20577"/>
          <ac:spMkLst>
            <pc:docMk/>
            <pc:sldMk cId="3906430490" sldId="11090064"/>
            <ac:spMk id="6" creationId="{00000000-0000-0000-0000-000000000000}"/>
          </ac:spMkLst>
        </pc:spChg>
      </pc:sldChg>
      <pc:sldChg chg="modSp add mod ord">
        <pc:chgData name="骏辉 罗" userId="d968a7d3a6717dc3" providerId="LiveId" clId="{D2F0A2AE-41D2-49B6-9CF1-818D687B89C8}" dt="2024-03-17T11:03:49.822" v="592" actId="20577"/>
        <pc:sldMkLst>
          <pc:docMk/>
          <pc:sldMk cId="2669990305" sldId="11090065"/>
        </pc:sldMkLst>
        <pc:spChg chg="mod">
          <ac:chgData name="骏辉 罗" userId="d968a7d3a6717dc3" providerId="LiveId" clId="{D2F0A2AE-41D2-49B6-9CF1-818D687B89C8}" dt="2024-03-17T11:03:49.822" v="592" actId="20577"/>
          <ac:spMkLst>
            <pc:docMk/>
            <pc:sldMk cId="2669990305" sldId="11090065"/>
            <ac:spMk id="4" creationId="{00000000-0000-0000-0000-000000000000}"/>
          </ac:spMkLst>
        </pc:spChg>
        <pc:spChg chg="mod">
          <ac:chgData name="骏辉 罗" userId="d968a7d3a6717dc3" providerId="LiveId" clId="{D2F0A2AE-41D2-49B6-9CF1-818D687B89C8}" dt="2024-03-17T10:59:11.154" v="405" actId="20577"/>
          <ac:spMkLst>
            <pc:docMk/>
            <pc:sldMk cId="2669990305" sldId="11090065"/>
            <ac:spMk id="6" creationId="{00000000-0000-0000-0000-000000000000}"/>
          </ac:spMkLst>
        </pc:spChg>
      </pc:sldChg>
      <pc:sldChg chg="modSp add mod ord">
        <pc:chgData name="骏辉 罗" userId="d968a7d3a6717dc3" providerId="LiveId" clId="{D2F0A2AE-41D2-49B6-9CF1-818D687B89C8}" dt="2024-03-17T11:16:53.057" v="1638" actId="20577"/>
        <pc:sldMkLst>
          <pc:docMk/>
          <pc:sldMk cId="1179505840" sldId="11090066"/>
        </pc:sldMkLst>
        <pc:spChg chg="mod">
          <ac:chgData name="骏辉 罗" userId="d968a7d3a6717dc3" providerId="LiveId" clId="{D2F0A2AE-41D2-49B6-9CF1-818D687B89C8}" dt="2024-03-17T11:10:38.244" v="904" actId="1076"/>
          <ac:spMkLst>
            <pc:docMk/>
            <pc:sldMk cId="1179505840" sldId="11090066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1:16:53.057" v="1638" actId="20577"/>
          <ac:spMkLst>
            <pc:docMk/>
            <pc:sldMk cId="1179505840" sldId="11090066"/>
            <ac:spMk id="11" creationId="{0F98AB8F-AF08-CEAC-1482-CFAD4DC13D6F}"/>
          </ac:spMkLst>
        </pc:spChg>
        <pc:picChg chg="mod">
          <ac:chgData name="骏辉 罗" userId="d968a7d3a6717dc3" providerId="LiveId" clId="{D2F0A2AE-41D2-49B6-9CF1-818D687B89C8}" dt="2024-03-17T11:10:39.828" v="905" actId="1076"/>
          <ac:picMkLst>
            <pc:docMk/>
            <pc:sldMk cId="1179505840" sldId="11090066"/>
            <ac:picMk id="10" creationId="{979C14C6-0C74-DAD1-0AE9-EBF6AE1BC4F2}"/>
          </ac:picMkLst>
        </pc:picChg>
      </pc:sldChg>
      <pc:sldChg chg="del">
        <pc:chgData name="骏辉 罗" userId="d968a7d3a6717dc3" providerId="LiveId" clId="{D2F0A2AE-41D2-49B6-9CF1-818D687B89C8}" dt="2024-03-17T11:01:56.173" v="490"/>
        <pc:sldMkLst>
          <pc:docMk/>
          <pc:sldMk cId="2396701303" sldId="11090066"/>
        </pc:sldMkLst>
      </pc:sldChg>
      <pc:sldChg chg="add del">
        <pc:chgData name="骏辉 罗" userId="d968a7d3a6717dc3" providerId="LiveId" clId="{D2F0A2AE-41D2-49B6-9CF1-818D687B89C8}" dt="2024-03-17T11:02:20.755" v="492"/>
        <pc:sldMkLst>
          <pc:docMk/>
          <pc:sldMk cId="3760804029" sldId="11090066"/>
        </pc:sldMkLst>
      </pc:sldChg>
      <pc:sldChg chg="modSp add mod ord">
        <pc:chgData name="骏辉 罗" userId="d968a7d3a6717dc3" providerId="LiveId" clId="{D2F0A2AE-41D2-49B6-9CF1-818D687B89C8}" dt="2024-03-17T11:21:12.697" v="2075"/>
        <pc:sldMkLst>
          <pc:docMk/>
          <pc:sldMk cId="2145330110" sldId="11090067"/>
        </pc:sldMkLst>
        <pc:spChg chg="mod">
          <ac:chgData name="骏辉 罗" userId="d968a7d3a6717dc3" providerId="LiveId" clId="{D2F0A2AE-41D2-49B6-9CF1-818D687B89C8}" dt="2024-03-17T11:21:12.697" v="2075"/>
          <ac:spMkLst>
            <pc:docMk/>
            <pc:sldMk cId="2145330110" sldId="11090067"/>
            <ac:spMk id="11" creationId="{0F98AB8F-AF08-CEAC-1482-CFAD4DC13D6F}"/>
          </ac:spMkLst>
        </pc:spChg>
      </pc:sldChg>
      <pc:sldChg chg="addSp modSp add mod ord">
        <pc:chgData name="骏辉 罗" userId="d968a7d3a6717dc3" providerId="LiveId" clId="{D2F0A2AE-41D2-49B6-9CF1-818D687B89C8}" dt="2024-03-17T11:22:28.366" v="2090" actId="5793"/>
        <pc:sldMkLst>
          <pc:docMk/>
          <pc:sldMk cId="3252447547" sldId="11090068"/>
        </pc:sldMkLst>
        <pc:spChg chg="add mod">
          <ac:chgData name="骏辉 罗" userId="d968a7d3a6717dc3" providerId="LiveId" clId="{D2F0A2AE-41D2-49B6-9CF1-818D687B89C8}" dt="2024-03-17T11:22:28.366" v="2090" actId="5793"/>
          <ac:spMkLst>
            <pc:docMk/>
            <pc:sldMk cId="3252447547" sldId="11090068"/>
            <ac:spMk id="2" creationId="{15B9F139-CA7B-E0A1-5294-CF5B37E58CDE}"/>
          </ac:spMkLst>
        </pc:spChg>
        <pc:spChg chg="mod">
          <ac:chgData name="骏辉 罗" userId="d968a7d3a6717dc3" providerId="LiveId" clId="{D2F0A2AE-41D2-49B6-9CF1-818D687B89C8}" dt="2024-03-17T11:21:23.234" v="2076" actId="20577"/>
          <ac:spMkLst>
            <pc:docMk/>
            <pc:sldMk cId="3252447547" sldId="11090068"/>
            <ac:spMk id="11" creationId="{0F98AB8F-AF08-CEAC-1482-CFAD4DC13D6F}"/>
          </ac:spMkLst>
        </pc:spChg>
      </pc:sldChg>
      <pc:sldChg chg="modSp add mod ord">
        <pc:chgData name="骏辉 罗" userId="d968a7d3a6717dc3" providerId="LiveId" clId="{D2F0A2AE-41D2-49B6-9CF1-818D687B89C8}" dt="2024-03-17T11:24:59.089" v="2105" actId="1076"/>
        <pc:sldMkLst>
          <pc:docMk/>
          <pc:sldMk cId="860857519" sldId="11090069"/>
        </pc:sldMkLst>
        <pc:spChg chg="mod">
          <ac:chgData name="骏辉 罗" userId="d968a7d3a6717dc3" providerId="LiveId" clId="{D2F0A2AE-41D2-49B6-9CF1-818D687B89C8}" dt="2024-03-17T11:24:59.089" v="2105" actId="1076"/>
          <ac:spMkLst>
            <pc:docMk/>
            <pc:sldMk cId="860857519" sldId="11090069"/>
            <ac:spMk id="11" creationId="{0F98AB8F-AF08-CEAC-1482-CFAD4DC13D6F}"/>
          </ac:spMkLst>
        </pc:spChg>
      </pc:sldChg>
      <pc:sldChg chg="modSp add mod ord">
        <pc:chgData name="骏辉 罗" userId="d968a7d3a6717dc3" providerId="LiveId" clId="{D2F0A2AE-41D2-49B6-9CF1-818D687B89C8}" dt="2024-03-17T11:36:10.416" v="2393" actId="20577"/>
        <pc:sldMkLst>
          <pc:docMk/>
          <pc:sldMk cId="150631011" sldId="11090070"/>
        </pc:sldMkLst>
        <pc:spChg chg="mod">
          <ac:chgData name="骏辉 罗" userId="d968a7d3a6717dc3" providerId="LiveId" clId="{D2F0A2AE-41D2-49B6-9CF1-818D687B89C8}" dt="2024-03-17T11:28:42.125" v="2171" actId="1076"/>
          <ac:spMkLst>
            <pc:docMk/>
            <pc:sldMk cId="150631011" sldId="11090070"/>
            <ac:spMk id="6" creationId="{00000000-0000-0000-0000-000000000000}"/>
          </ac:spMkLst>
        </pc:spChg>
        <pc:spChg chg="mod">
          <ac:chgData name="骏辉 罗" userId="d968a7d3a6717dc3" providerId="LiveId" clId="{D2F0A2AE-41D2-49B6-9CF1-818D687B89C8}" dt="2024-03-17T11:36:10.416" v="2393" actId="20577"/>
          <ac:spMkLst>
            <pc:docMk/>
            <pc:sldMk cId="150631011" sldId="11090070"/>
            <ac:spMk id="11" creationId="{0F98AB8F-AF08-CEAC-1482-CFAD4DC13D6F}"/>
          </ac:spMkLst>
        </pc:spChg>
      </pc:sldChg>
      <pc:sldChg chg="addSp delSp modSp add mod">
        <pc:chgData name="骏辉 罗" userId="d968a7d3a6717dc3" providerId="LiveId" clId="{D2F0A2AE-41D2-49B6-9CF1-818D687B89C8}" dt="2024-03-17T11:23:42.366" v="2092" actId="22"/>
        <pc:sldMkLst>
          <pc:docMk/>
          <pc:sldMk cId="2645786075" sldId="11090071"/>
        </pc:sldMkLst>
        <pc:spChg chg="mod">
          <ac:chgData name="骏辉 罗" userId="d968a7d3a6717dc3" providerId="LiveId" clId="{D2F0A2AE-41D2-49B6-9CF1-818D687B89C8}" dt="2024-03-17T11:22:22.606" v="2089" actId="20577"/>
          <ac:spMkLst>
            <pc:docMk/>
            <pc:sldMk cId="2645786075" sldId="11090071"/>
            <ac:spMk id="2" creationId="{15B9F139-CA7B-E0A1-5294-CF5B37E58CDE}"/>
          </ac:spMkLst>
        </pc:spChg>
        <pc:spChg chg="add del">
          <ac:chgData name="骏辉 罗" userId="d968a7d3a6717dc3" providerId="LiveId" clId="{D2F0A2AE-41D2-49B6-9CF1-818D687B89C8}" dt="2024-03-17T11:23:42.366" v="2092" actId="22"/>
          <ac:spMkLst>
            <pc:docMk/>
            <pc:sldMk cId="2645786075" sldId="11090071"/>
            <ac:spMk id="4" creationId="{5E04FB84-5F41-E51D-6ABE-D0BBA92CD214}"/>
          </ac:spMkLst>
        </pc:spChg>
      </pc:sldChg>
      <pc:sldChg chg="modSp add mod">
        <pc:chgData name="骏辉 罗" userId="d968a7d3a6717dc3" providerId="LiveId" clId="{D2F0A2AE-41D2-49B6-9CF1-818D687B89C8}" dt="2024-03-17T11:24:11.434" v="2103" actId="20577"/>
        <pc:sldMkLst>
          <pc:docMk/>
          <pc:sldMk cId="2296381970" sldId="11090072"/>
        </pc:sldMkLst>
        <pc:spChg chg="mod">
          <ac:chgData name="骏辉 罗" userId="d968a7d3a6717dc3" providerId="LiveId" clId="{D2F0A2AE-41D2-49B6-9CF1-818D687B89C8}" dt="2024-03-17T11:24:11.434" v="2103" actId="20577"/>
          <ac:spMkLst>
            <pc:docMk/>
            <pc:sldMk cId="2296381970" sldId="11090072"/>
            <ac:spMk id="2" creationId="{15B9F139-CA7B-E0A1-5294-CF5B37E58CDE}"/>
          </ac:spMkLst>
        </pc:spChg>
      </pc:sldChg>
      <pc:sldChg chg="addSp modSp add mod">
        <pc:chgData name="骏辉 罗" userId="d968a7d3a6717dc3" providerId="LiveId" clId="{D2F0A2AE-41D2-49B6-9CF1-818D687B89C8}" dt="2024-03-17T11:27:00.691" v="2150"/>
        <pc:sldMkLst>
          <pc:docMk/>
          <pc:sldMk cId="4035459208" sldId="11090073"/>
        </pc:sldMkLst>
        <pc:spChg chg="mod">
          <ac:chgData name="骏辉 罗" userId="d968a7d3a6717dc3" providerId="LiveId" clId="{D2F0A2AE-41D2-49B6-9CF1-818D687B89C8}" dt="2024-03-17T11:25:14.068" v="2127" actId="1076"/>
          <ac:spMkLst>
            <pc:docMk/>
            <pc:sldMk cId="4035459208" sldId="11090073"/>
            <ac:spMk id="11" creationId="{0F98AB8F-AF08-CEAC-1482-CFAD4DC13D6F}"/>
          </ac:spMkLst>
        </pc:spChg>
        <pc:graphicFrameChg chg="add mod modGraphic">
          <ac:chgData name="骏辉 罗" userId="d968a7d3a6717dc3" providerId="LiveId" clId="{D2F0A2AE-41D2-49B6-9CF1-818D687B89C8}" dt="2024-03-17T11:27:00.691" v="2150"/>
          <ac:graphicFrameMkLst>
            <pc:docMk/>
            <pc:sldMk cId="4035459208" sldId="11090073"/>
            <ac:graphicFrameMk id="2" creationId="{92B2B227-9EE5-AC63-362A-FB3967325E7C}"/>
          </ac:graphicFrameMkLst>
        </pc:graphicFrameChg>
      </pc:sldChg>
      <pc:sldChg chg="addSp delSp modSp add mod ord">
        <pc:chgData name="骏辉 罗" userId="d968a7d3a6717dc3" providerId="LiveId" clId="{D2F0A2AE-41D2-49B6-9CF1-818D687B89C8}" dt="2024-03-17T11:39:16.238" v="2433" actId="1076"/>
        <pc:sldMkLst>
          <pc:docMk/>
          <pc:sldMk cId="4080842135" sldId="11090074"/>
        </pc:sldMkLst>
        <pc:spChg chg="mod">
          <ac:chgData name="骏辉 罗" userId="d968a7d3a6717dc3" providerId="LiveId" clId="{D2F0A2AE-41D2-49B6-9CF1-818D687B89C8}" dt="2024-03-17T11:39:14.181" v="2432" actId="1076"/>
          <ac:spMkLst>
            <pc:docMk/>
            <pc:sldMk cId="4080842135" sldId="11090074"/>
            <ac:spMk id="6" creationId="{00000000-0000-0000-0000-000000000000}"/>
          </ac:spMkLst>
        </pc:spChg>
        <pc:spChg chg="del mod">
          <ac:chgData name="骏辉 罗" userId="d968a7d3a6717dc3" providerId="LiveId" clId="{D2F0A2AE-41D2-49B6-9CF1-818D687B89C8}" dt="2024-03-17T11:38:26.541" v="2424"/>
          <ac:spMkLst>
            <pc:docMk/>
            <pc:sldMk cId="4080842135" sldId="11090074"/>
            <ac:spMk id="11" creationId="{0F98AB8F-AF08-CEAC-1482-CFAD4DC13D6F}"/>
          </ac:spMkLst>
        </pc:spChg>
        <pc:picChg chg="add mod">
          <ac:chgData name="骏辉 罗" userId="d968a7d3a6717dc3" providerId="LiveId" clId="{D2F0A2AE-41D2-49B6-9CF1-818D687B89C8}" dt="2024-03-17T11:39:16.238" v="2433" actId="1076"/>
          <ac:picMkLst>
            <pc:docMk/>
            <pc:sldMk cId="4080842135" sldId="11090074"/>
            <ac:picMk id="3" creationId="{C482F534-3689-E3D9-AC36-3EF417F7DFD7}"/>
          </ac:picMkLst>
        </pc:picChg>
        <pc:picChg chg="mod">
          <ac:chgData name="骏辉 罗" userId="d968a7d3a6717dc3" providerId="LiveId" clId="{D2F0A2AE-41D2-49B6-9CF1-818D687B89C8}" dt="2024-03-17T11:39:08.712" v="2430" actId="1076"/>
          <ac:picMkLst>
            <pc:docMk/>
            <pc:sldMk cId="4080842135" sldId="11090074"/>
            <ac:picMk id="10" creationId="{979C14C6-0C74-DAD1-0AE9-EBF6AE1BC4F2}"/>
          </ac:picMkLst>
        </pc:picChg>
      </pc:sldChg>
      <pc:sldChg chg="new del">
        <pc:chgData name="骏辉 罗" userId="d968a7d3a6717dc3" providerId="LiveId" clId="{D2F0A2AE-41D2-49B6-9CF1-818D687B89C8}" dt="2024-03-17T11:39:44.673" v="2435" actId="680"/>
        <pc:sldMkLst>
          <pc:docMk/>
          <pc:sldMk cId="168541648" sldId="11090075"/>
        </pc:sldMkLst>
      </pc:sldChg>
      <pc:sldChg chg="addSp delSp modSp add mod">
        <pc:chgData name="骏辉 罗" userId="d968a7d3a6717dc3" providerId="LiveId" clId="{D2F0A2AE-41D2-49B6-9CF1-818D687B89C8}" dt="2024-03-17T11:40:00.135" v="2441" actId="14100"/>
        <pc:sldMkLst>
          <pc:docMk/>
          <pc:sldMk cId="1411977093" sldId="11090075"/>
        </pc:sldMkLst>
        <pc:picChg chg="del">
          <ac:chgData name="骏辉 罗" userId="d968a7d3a6717dc3" providerId="LiveId" clId="{D2F0A2AE-41D2-49B6-9CF1-818D687B89C8}" dt="2024-03-17T11:39:53.295" v="2437" actId="478"/>
          <ac:picMkLst>
            <pc:docMk/>
            <pc:sldMk cId="1411977093" sldId="11090075"/>
            <ac:picMk id="3" creationId="{C482F534-3689-E3D9-AC36-3EF417F7DFD7}"/>
          </ac:picMkLst>
        </pc:picChg>
        <pc:picChg chg="add mod">
          <ac:chgData name="骏辉 罗" userId="d968a7d3a6717dc3" providerId="LiveId" clId="{D2F0A2AE-41D2-49B6-9CF1-818D687B89C8}" dt="2024-03-17T11:40:00.135" v="2441" actId="14100"/>
          <ac:picMkLst>
            <pc:docMk/>
            <pc:sldMk cId="1411977093" sldId="11090075"/>
            <ac:picMk id="4" creationId="{3A890B73-84F6-4EA9-EC3D-A15D9BD7D5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90E4D-242A-483E-AA00-35E33632DE50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9F522-DB4D-4A70-819C-8CCC85B41A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59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9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052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36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96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9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08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28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682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332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310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287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42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188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39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353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531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78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82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79F522-DB4D-4A70-819C-8CCC85B41A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048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35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837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781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017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944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12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9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10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5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Generate By BIYOO ChatPPT.
HomePage</a:t>
            </a:r>
            <a:r>
              <a:rPr lang="zh-CN" altLang="en-US"/>
              <a:t>：</a:t>
            </a:r>
            <a:r>
              <a:rPr lang="en-US" altLang="zh-CN"/>
              <a:t>www.chat-ppt.com
AIGC 2024/3/17 18:11:59 [ID-2905161]
[AI</a:t>
            </a:r>
            <a:r>
              <a:rPr lang="zh-CN" altLang="en-US"/>
              <a:t>生成内容仅供参考，请注意甄别准确性</a:t>
            </a:r>
            <a:r>
              <a:rPr lang="en-US" altLang="zh-CN"/>
              <a:t>]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9F522-DB4D-4A70-819C-8CCC85B41A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72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29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699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08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2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49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2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185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24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4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83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08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44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4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197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72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3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360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1208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269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9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3102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66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336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32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7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997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33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967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81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052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12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142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31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9966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170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451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858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611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951365"/>
            <a:ext cx="7677150" cy="935037"/>
          </a:xfrm>
        </p:spPr>
        <p:txBody>
          <a:bodyPr anchor="ctr">
            <a:norm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138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166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425" y="925966"/>
            <a:ext cx="7677150" cy="935037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B8A3-A6A6-4182-BF03-C7222DD023B0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998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421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771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群定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821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35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4403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166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662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918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4234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767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586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499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927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019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56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28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1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74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15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3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3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B8A3-A6A6-4182-BF03-C7222DD023B0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F265-6B94-43F3-A2B2-A74968330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6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5501-E0B6-4486-B171-41C9560E1F93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BEB9-C799-47F4-BB04-BF4BA60FC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6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2.xml"/><Relationship Id="rId7" Type="http://schemas.openxmlformats.org/officeDocument/2006/relationships/image" Target="../media/image5.sv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7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5.svg"/><Relationship Id="rId5" Type="http://schemas.openxmlformats.org/officeDocument/2006/relationships/tags" Target="../tags/tag101.xml"/><Relationship Id="rId10" Type="http://schemas.openxmlformats.org/officeDocument/2006/relationships/image" Target="../media/image4.png"/><Relationship Id="rId4" Type="http://schemas.openxmlformats.org/officeDocument/2006/relationships/tags" Target="../tags/tag100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9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5.svg"/><Relationship Id="rId5" Type="http://schemas.openxmlformats.org/officeDocument/2006/relationships/tags" Target="../tags/tag108.xml"/><Relationship Id="rId10" Type="http://schemas.openxmlformats.org/officeDocument/2006/relationships/image" Target="../media/image4.png"/><Relationship Id="rId4" Type="http://schemas.openxmlformats.org/officeDocument/2006/relationships/tags" Target="../tags/tag107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3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17.xml"/><Relationship Id="rId7" Type="http://schemas.openxmlformats.org/officeDocument/2006/relationships/image" Target="../media/image4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8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3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10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image" Target="../media/image3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5.sv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7" Type="http://schemas.openxmlformats.org/officeDocument/2006/relationships/image" Target="../media/image3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image" Target="../media/image5.sv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3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image" Target="../media/image5.sv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5.sv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5.sv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image" Target="../media/image3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7" Type="http://schemas.openxmlformats.org/officeDocument/2006/relationships/image" Target="../media/image5.sv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image" Target="../media/image2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25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5.sv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7" Type="http://schemas.openxmlformats.org/officeDocument/2006/relationships/image" Target="../media/image3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5.sv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image" Target="../media/image3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75.xml"/><Relationship Id="rId7" Type="http://schemas.openxmlformats.org/officeDocument/2006/relationships/image" Target="../media/image5.sv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78.xml"/><Relationship Id="rId7" Type="http://schemas.openxmlformats.org/officeDocument/2006/relationships/image" Target="../media/image5.sv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image" Target="../media/image14.png"/><Relationship Id="rId5" Type="http://schemas.openxmlformats.org/officeDocument/2006/relationships/tags" Target="../tags/tag183.xml"/><Relationship Id="rId10" Type="http://schemas.openxmlformats.org/officeDocument/2006/relationships/notesSlide" Target="../notesSlides/notesSlide36.xml"/><Relationship Id="rId4" Type="http://schemas.openxmlformats.org/officeDocument/2006/relationships/tags" Target="../tags/tag182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3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6" Type="http://schemas.openxmlformats.org/officeDocument/2006/relationships/image" Target="../media/image5.sv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5" Type="http://schemas.openxmlformats.org/officeDocument/2006/relationships/image" Target="../media/image4.png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2" Type="http://schemas.openxmlformats.org/officeDocument/2006/relationships/tags" Target="../tags/tag56.xml"/><Relationship Id="rId16" Type="http://schemas.openxmlformats.org/officeDocument/2006/relationships/image" Target="../media/image5.sv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image" Target="../media/image4.png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6" Type="http://schemas.openxmlformats.org/officeDocument/2006/relationships/image" Target="../media/image5.sv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image" Target="../media/image4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3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5.sv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1">
            <a:extLst>
              <a:ext uri="{FF2B5EF4-FFF2-40B4-BE49-F238E27FC236}">
                <a16:creationId xmlns:a16="http://schemas.microsoft.com/office/drawing/2014/main" id="{D9CA84CF-1DD0-6BC7-A4AA-6CB7F3586465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E54E3D-5152-C8DB-27A6-EE7319DF828F}"/>
              </a:ext>
            </a:extLst>
          </p:cNvPr>
          <p:cNvSpPr/>
          <p:nvPr/>
        </p:nvSpPr>
        <p:spPr>
          <a:xfrm>
            <a:off x="-20955" y="0"/>
            <a:ext cx="10474960" cy="6858000"/>
          </a:xfrm>
          <a:prstGeom prst="rect">
            <a:avLst/>
          </a:prstGeom>
          <a:gradFill>
            <a:gsLst>
              <a:gs pos="39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矩形 108"/>
          <p:cNvSpPr/>
          <p:nvPr>
            <p:custDataLst>
              <p:tags r:id="rId2"/>
            </p:custDataLst>
          </p:nvPr>
        </p:nvSpPr>
        <p:spPr>
          <a:xfrm>
            <a:off x="478155" y="1515110"/>
            <a:ext cx="113665" cy="1630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4" name="矩形 113"/>
          <p:cNvSpPr/>
          <p:nvPr>
            <p:custDataLst>
              <p:tags r:id="rId3"/>
            </p:custDataLst>
          </p:nvPr>
        </p:nvSpPr>
        <p:spPr>
          <a:xfrm>
            <a:off x="478155" y="4966970"/>
            <a:ext cx="113665" cy="65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0" name="Text1"/>
          <p:cNvSpPr txBox="1"/>
          <p:nvPr>
            <p:custDataLst>
              <p:tags r:id="rId4"/>
            </p:custDataLst>
          </p:nvPr>
        </p:nvSpPr>
        <p:spPr>
          <a:xfrm>
            <a:off x="866775" y="1116965"/>
            <a:ext cx="10284460" cy="24263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2500" lnSpcReduction="10000"/>
          </a:bodyPr>
          <a:lstStyle/>
          <a:p>
            <a:r>
              <a:rPr lang="en-US" altLang="zh-CN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超算中心运营管理门户网站需求工程项目计划：统一在线服务平台</a:t>
            </a:r>
            <a:r>
              <a:rPr lang="en-US" altLang="zh-CN" sz="6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zh-CN" altLang="en-US" sz="6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2"/>
          <p:cNvSpPr txBox="1"/>
          <p:nvPr>
            <p:custDataLst>
              <p:tags r:id="rId5"/>
            </p:custDataLst>
          </p:nvPr>
        </p:nvSpPr>
        <p:spPr>
          <a:xfrm>
            <a:off x="866708" y="3544177"/>
            <a:ext cx="7236190" cy="964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"Project Plan for Requirements Engineering of Supercomputing Center Operations Management Portal Website: Unified Online Service Platform"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3"/>
          <p:cNvSpPr txBox="1"/>
          <p:nvPr>
            <p:custDataLst>
              <p:tags r:id="rId6"/>
            </p:custDataLst>
          </p:nvPr>
        </p:nvSpPr>
        <p:spPr>
          <a:xfrm>
            <a:off x="866521" y="4894861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6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人：罗骏辉</a:t>
            </a:r>
            <a:endParaRPr lang="zh-CN" altLang="en-US" sz="1600" b="1" dirty="0">
              <a:solidFill>
                <a:schemeClr val="tx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4"/>
          <p:cNvSpPr txBox="1"/>
          <p:nvPr>
            <p:custDataLst>
              <p:tags r:id="rId7"/>
            </p:custDataLst>
          </p:nvPr>
        </p:nvSpPr>
        <p:spPr>
          <a:xfrm>
            <a:off x="866521" y="5303978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2024/3/17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A06897-5347-BC09-6606-49A9EECE47FC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3AE1BC1-CCD8-1872-9E91-C8C3943D0160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7FF3559-0752-578F-7745-849231893906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104A0C7-FD9F-0E9F-DAD8-C7FA5F902A64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6785E94-3746-242F-DB83-506B8200686B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E053CA-41F2-ADD3-163B-6FB4D2930CB9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E2D271D-4A0E-9E0C-324F-8A1506B9035B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838906-D410-5F8E-8CEA-C19618188428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CD6E44F-4FFE-CB99-C096-BB059416552F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B3E5F67-5CD1-E4BC-8593-DA2C5AF416A5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257FA72-92D8-766A-7A0B-DB17410064DB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3A4E9CD-D582-4B0C-1BFF-1FB3CFF0A73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FF0A3C9-B8E4-E786-BC26-A17F3AF090C7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E0F76AF-4EF7-94FF-BC82-B94EC81F0DA9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项目任务分解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960481" y="173139"/>
            <a:ext cx="4607263" cy="790958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WBS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7" name="Shape1">
            <a:extLst>
              <a:ext uri="{FF2B5EF4-FFF2-40B4-BE49-F238E27FC236}">
                <a16:creationId xmlns:a16="http://schemas.microsoft.com/office/drawing/2014/main" id="{722E0931-D89C-769C-FF62-06D666365B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93" y="511469"/>
            <a:ext cx="452628" cy="4526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67C711-8F83-26CB-8033-A9652E8BFA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14" y="0"/>
            <a:ext cx="8358019" cy="6858000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项目进度安排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64801" y="356931"/>
            <a:ext cx="5604299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92F7B1B6-9B52-6F4B-2277-E84E191B48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1379" y="1853954"/>
            <a:ext cx="5885760" cy="208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16AA3E-CF47-5DCB-FD71-B734310325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11" y="1735214"/>
            <a:ext cx="4111295" cy="45874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4BC937-81EF-1C31-0A1F-A02E541FEE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872" y="553002"/>
            <a:ext cx="5604299" cy="6085002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平滑3"/>
          <p:cNvSpPr/>
          <p:nvPr>
            <p:custDataLst>
              <p:tags r:id="rId2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30FDBDAE-740D-D522-A960-7E65BF7149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92741" y="-23938"/>
            <a:ext cx="4242490" cy="1316910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完成超算中心门户网站建设，提供多种功能服务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543E6E9-107B-149E-878C-9B4F5423E7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829" y="2049520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EFAC4F2-7E70-F175-351E-9C0254137A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9" y="3297168"/>
            <a:ext cx="381000" cy="123444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92F7B1B6-9B52-6F4B-2277-E84E191B48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1379" y="1853954"/>
            <a:ext cx="5885760" cy="208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12" name="Shape4">
            <a:extLst>
              <a:ext uri="{FF2B5EF4-FFF2-40B4-BE49-F238E27FC236}">
                <a16:creationId xmlns:a16="http://schemas.microsoft.com/office/drawing/2014/main" id="{678B2B94-7324-B554-793D-64338249842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321" y="553002"/>
            <a:ext cx="560420" cy="5604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794AE9-016E-302B-7731-B7EC4B1678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2" y="1292972"/>
            <a:ext cx="7939212" cy="5301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9549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团队分工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!!平滑1"/>
          <p:cNvCxnSpPr/>
          <p:nvPr>
            <p:custDataLst>
              <p:tags r:id="rId2"/>
            </p:custDataLst>
          </p:nvPr>
        </p:nvCxnSpPr>
        <p:spPr>
          <a:xfrm>
            <a:off x="10182828" y="6175138"/>
            <a:ext cx="2009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1">
            <a:extLst>
              <a:ext uri="{FF2B5EF4-FFF2-40B4-BE49-F238E27FC236}">
                <a16:creationId xmlns:a16="http://schemas.microsoft.com/office/drawing/2014/main" id="{78B81297-E088-E869-820F-E43EFD06D4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34672" y="522635"/>
            <a:ext cx="7803060" cy="687706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我们的团队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OBS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图</a:t>
            </a:r>
          </a:p>
        </p:txBody>
      </p:sp>
      <p:pic>
        <p:nvPicPr>
          <p:cNvPr id="8" name="Shape3">
            <a:extLst>
              <a:ext uri="{FF2B5EF4-FFF2-40B4-BE49-F238E27FC236}">
                <a16:creationId xmlns:a16="http://schemas.microsoft.com/office/drawing/2014/main" id="{C7A9363F-8ACE-8FAB-2AE6-A7024A43508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4252" y="623507"/>
            <a:ext cx="560420" cy="5604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61F82D-AEEA-3AA9-CF9E-060143B95C4A}"/>
              </a:ext>
            </a:extLst>
          </p:cNvPr>
          <p:cNvSpPr txBox="1"/>
          <p:nvPr/>
        </p:nvSpPr>
        <p:spPr>
          <a:xfrm>
            <a:off x="8671560" y="0"/>
            <a:ext cx="342392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人员分工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罗骏辉 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主要负责设计阶段，在其他阶段帮助小组成员完成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需要完成项目可行性分析，需求工程项目计划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周驰原 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主要负责需求评估阶段，在其他阶段帮助小组成员完成相应任务，完成项目章程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需要完成项目的甘特图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陆宇涵 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主要负责原型开发阶段，在其他阶段协助小组成员完成相应内容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需要完成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wbs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卢晨阳 主要负责测试计划和风险预估和评价，在其他阶段协助小组成员完成相应内容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需要完成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obs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周帅 主要负责预算分析和项目子计划制定，在其他阶段帮助小组成员完成相应内容</a:t>
            </a:r>
          </a:p>
          <a:p>
            <a:pPr indent="2286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需要完成管理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05ECCF-0368-A5E7-6B73-57E24B4D4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5" y="1284799"/>
            <a:ext cx="8234945" cy="5127938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项目干系人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81ECCF20-4045-F331-27B0-B18ABC447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33416"/>
              </p:ext>
            </p:extLst>
          </p:nvPr>
        </p:nvGraphicFramePr>
        <p:xfrm>
          <a:off x="3306444" y="473868"/>
          <a:ext cx="7310755" cy="5347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573">
                  <a:extLst>
                    <a:ext uri="{9D8B030D-6E8A-4147-A177-3AD203B41FA5}">
                      <a16:colId xmlns:a16="http://schemas.microsoft.com/office/drawing/2014/main" val="3502391973"/>
                    </a:ext>
                  </a:extLst>
                </a:gridCol>
                <a:gridCol w="1289257">
                  <a:extLst>
                    <a:ext uri="{9D8B030D-6E8A-4147-A177-3AD203B41FA5}">
                      <a16:colId xmlns:a16="http://schemas.microsoft.com/office/drawing/2014/main" val="2151150080"/>
                    </a:ext>
                  </a:extLst>
                </a:gridCol>
                <a:gridCol w="1250070">
                  <a:extLst>
                    <a:ext uri="{9D8B030D-6E8A-4147-A177-3AD203B41FA5}">
                      <a16:colId xmlns:a16="http://schemas.microsoft.com/office/drawing/2014/main" val="3934921551"/>
                    </a:ext>
                  </a:extLst>
                </a:gridCol>
                <a:gridCol w="1420926">
                  <a:extLst>
                    <a:ext uri="{9D8B030D-6E8A-4147-A177-3AD203B41FA5}">
                      <a16:colId xmlns:a16="http://schemas.microsoft.com/office/drawing/2014/main" val="3118823059"/>
                    </a:ext>
                  </a:extLst>
                </a:gridCol>
                <a:gridCol w="668533">
                  <a:extLst>
                    <a:ext uri="{9D8B030D-6E8A-4147-A177-3AD203B41FA5}">
                      <a16:colId xmlns:a16="http://schemas.microsoft.com/office/drawing/2014/main" val="3698421090"/>
                    </a:ext>
                  </a:extLst>
                </a:gridCol>
                <a:gridCol w="1745396">
                  <a:extLst>
                    <a:ext uri="{9D8B030D-6E8A-4147-A177-3AD203B41FA5}">
                      <a16:colId xmlns:a16="http://schemas.microsoft.com/office/drawing/2014/main" val="3228747683"/>
                    </a:ext>
                  </a:extLst>
                </a:gridCol>
              </a:tblGrid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干系人角色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干系人在项目中的利益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影响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管理策略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182352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指导老师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监督方与协助者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评价学生成绩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满足其要求，按时按规则提交项目进度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7379132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助教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监督方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提交项目进度时要抄送邮件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6411841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罗骏辉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项目组长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0246704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陆宇涵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项目成员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7519465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卢晨阳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项目成员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435149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周驰原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项目成员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7642351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周帅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项目成员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7299346"/>
                  </a:ext>
                </a:extLst>
              </a:tr>
              <a:tr h="35652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其他小组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评审者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完成展示的</a:t>
                      </a:r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ppt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4932503"/>
                  </a:ext>
                </a:extLst>
              </a:tr>
              <a:tr h="35652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浙大城市学院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出资方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发展学校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0269402"/>
                  </a:ext>
                </a:extLst>
              </a:tr>
              <a:tr h="47536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超算中心负责人（杨老师）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主要需求提出者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获得管理门户网站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满足其需求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6407133"/>
                  </a:ext>
                </a:extLst>
              </a:tr>
              <a:tr h="356521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全体师生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使用者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使用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思考其可能的需求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786838"/>
                  </a:ext>
                </a:extLst>
              </a:tr>
            </a:tbl>
          </a:graphicData>
        </a:graphic>
      </p:graphicFrame>
      <p:sp>
        <p:nvSpPr>
          <p:cNvPr id="17" name="Rectangle 1">
            <a:extLst>
              <a:ext uri="{FF2B5EF4-FFF2-40B4-BE49-F238E27FC236}">
                <a16:creationId xmlns:a16="http://schemas.microsoft.com/office/drawing/2014/main" id="{7D178186-FD93-6BB6-4C27-8435EFE8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45" y="5926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LOW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6D7AB6-0604-07CE-0742-CF39229BCA1D}"/>
              </a:ext>
            </a:extLst>
          </p:cNvPr>
          <p:cNvSpPr txBox="1"/>
          <p:nvPr/>
        </p:nvSpPr>
        <p:spPr>
          <a:xfrm>
            <a:off x="1574801" y="650239"/>
            <a:ext cx="1015663" cy="5733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dirty="0"/>
              <a:t>项目干系人分析</a:t>
            </a: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7D178186-FD93-6BB6-4C27-8435EFE87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445" y="59269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LOW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6D7AB6-0604-07CE-0742-CF39229BCA1D}"/>
              </a:ext>
            </a:extLst>
          </p:cNvPr>
          <p:cNvSpPr txBox="1"/>
          <p:nvPr/>
        </p:nvSpPr>
        <p:spPr>
          <a:xfrm>
            <a:off x="1574801" y="650239"/>
            <a:ext cx="1015663" cy="5733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dirty="0"/>
              <a:t>利益相关者分析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80B2931-9A24-CE54-5924-B789B2EF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638399"/>
              </p:ext>
            </p:extLst>
          </p:nvPr>
        </p:nvGraphicFramePr>
        <p:xfrm>
          <a:off x="3208654" y="476804"/>
          <a:ext cx="7855586" cy="5161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1641">
                  <a:extLst>
                    <a:ext uri="{9D8B030D-6E8A-4147-A177-3AD203B41FA5}">
                      <a16:colId xmlns:a16="http://schemas.microsoft.com/office/drawing/2014/main" val="151434872"/>
                    </a:ext>
                  </a:extLst>
                </a:gridCol>
                <a:gridCol w="786665">
                  <a:extLst>
                    <a:ext uri="{9D8B030D-6E8A-4147-A177-3AD203B41FA5}">
                      <a16:colId xmlns:a16="http://schemas.microsoft.com/office/drawing/2014/main" val="3238688504"/>
                    </a:ext>
                  </a:extLst>
                </a:gridCol>
                <a:gridCol w="818943">
                  <a:extLst>
                    <a:ext uri="{9D8B030D-6E8A-4147-A177-3AD203B41FA5}">
                      <a16:colId xmlns:a16="http://schemas.microsoft.com/office/drawing/2014/main" val="673117811"/>
                    </a:ext>
                  </a:extLst>
                </a:gridCol>
                <a:gridCol w="805110">
                  <a:extLst>
                    <a:ext uri="{9D8B030D-6E8A-4147-A177-3AD203B41FA5}">
                      <a16:colId xmlns:a16="http://schemas.microsoft.com/office/drawing/2014/main" val="1436502193"/>
                    </a:ext>
                  </a:extLst>
                </a:gridCol>
                <a:gridCol w="1660020">
                  <a:extLst>
                    <a:ext uri="{9D8B030D-6E8A-4147-A177-3AD203B41FA5}">
                      <a16:colId xmlns:a16="http://schemas.microsoft.com/office/drawing/2014/main" val="1458371997"/>
                    </a:ext>
                  </a:extLst>
                </a:gridCol>
                <a:gridCol w="1660020">
                  <a:extLst>
                    <a:ext uri="{9D8B030D-6E8A-4147-A177-3AD203B41FA5}">
                      <a16:colId xmlns:a16="http://schemas.microsoft.com/office/drawing/2014/main" val="3043678513"/>
                    </a:ext>
                  </a:extLst>
                </a:gridCol>
                <a:gridCol w="1563187">
                  <a:extLst>
                    <a:ext uri="{9D8B030D-6E8A-4147-A177-3AD203B41FA5}">
                      <a16:colId xmlns:a16="http://schemas.microsoft.com/office/drawing/2014/main" val="3228699633"/>
                    </a:ext>
                  </a:extLst>
                </a:gridCol>
              </a:tblGrid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影响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利益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参与程度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期望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策略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8286174"/>
                  </a:ext>
                </a:extLst>
              </a:tr>
              <a:tr h="815052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指导老师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决策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希望学生根据课程规则完成项目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满足其要求，按时按规则提交项目进度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340709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助教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帮助指导老师管理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提交项目进度时要抄送邮件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8762221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G03</a:t>
                      </a:r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参与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完成项目，获得成绩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保持沟通，帮助完成项目任务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295935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其他小组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完成评审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完成展示的</a:t>
                      </a:r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ppt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770659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浙大城市学院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提高参考意见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完成项目，发展学校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满足其要求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5364374"/>
                  </a:ext>
                </a:extLst>
              </a:tr>
              <a:tr h="1086735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超算中心负责人（杨老师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提高参考意见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获得管理门户网站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满足其需求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9326098"/>
                  </a:ext>
                </a:extLst>
              </a:tr>
              <a:tr h="543368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全体师生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被通知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使用门户网站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思考其可能的需求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5261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5890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1">
            <a:extLst>
              <a:ext uri="{FF2B5EF4-FFF2-40B4-BE49-F238E27FC236}">
                <a16:creationId xmlns:a16="http://schemas.microsoft.com/office/drawing/2014/main" id="{1B490572-C4FD-50C5-8D8D-B8437F59E0E8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 rot="16200000">
            <a:off x="2663825" y="-2670175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12739" y="2568154"/>
            <a:ext cx="1111487" cy="15919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10805853" y="3211714"/>
            <a:ext cx="1591918" cy="351693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 algn="ctr"/>
            <a:r>
              <a:rPr lang="en-US" altLang="zh-CN" sz="2000" dirty="0">
                <a:solidFill>
                  <a:schemeClr val="tx2">
                    <a:alpha val="38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2000" i="1" dirty="0">
              <a:solidFill>
                <a:schemeClr val="tx2">
                  <a:alpha val="38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>
            <p:custDataLst>
              <p:tags r:id="rId3"/>
            </p:custDataLst>
          </p:nvPr>
        </p:nvSpPr>
        <p:spPr>
          <a:xfrm>
            <a:off x="361315" y="396875"/>
            <a:ext cx="9600565" cy="6095365"/>
          </a:xfrm>
          <a:prstGeom prst="roundRect">
            <a:avLst>
              <a:gd name="adj" fmla="val 6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Text3"/>
          <p:cNvGrpSpPr/>
          <p:nvPr/>
        </p:nvGrpSpPr>
        <p:grpSpPr>
          <a:xfrm>
            <a:off x="1565742" y="825721"/>
            <a:ext cx="7461408" cy="639896"/>
            <a:chOff x="2378430" y="520689"/>
            <a:chExt cx="7461408" cy="639896"/>
          </a:xfrm>
        </p:grpSpPr>
        <p:sp>
          <p:nvSpPr>
            <p:cNvPr id="13" name="Text1"/>
            <p:cNvSpPr/>
            <p:nvPr>
              <p:custDataLst>
                <p:tags r:id="rId14"/>
              </p:custDataLst>
            </p:nvPr>
          </p:nvSpPr>
          <p:spPr>
            <a:xfrm>
              <a:off x="2378430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2"/>
            <p:cNvSpPr/>
            <p:nvPr>
              <p:custDataLst>
                <p:tags r:id="rId1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项目概述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Text6"/>
          <p:cNvGrpSpPr/>
          <p:nvPr/>
        </p:nvGrpSpPr>
        <p:grpSpPr>
          <a:xfrm>
            <a:off x="1576477" y="1732112"/>
            <a:ext cx="7450673" cy="639896"/>
            <a:chOff x="2389165" y="520689"/>
            <a:chExt cx="7450673" cy="639896"/>
          </a:xfrm>
        </p:grpSpPr>
        <p:sp>
          <p:nvSpPr>
            <p:cNvPr id="17" name="Text4"/>
            <p:cNvSpPr/>
            <p:nvPr>
              <p:custDataLst>
                <p:tags r:id="rId12"/>
              </p:custDataLst>
            </p:nvPr>
          </p:nvSpPr>
          <p:spPr>
            <a:xfrm>
              <a:off x="238916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5"/>
            <p:cNvSpPr/>
            <p:nvPr>
              <p:custDataLst>
                <p:tags r:id="rId13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项目需求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352432" y="581279"/>
              <a:ext cx="110381" cy="57930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Text9"/>
          <p:cNvGrpSpPr/>
          <p:nvPr/>
        </p:nvGrpSpPr>
        <p:grpSpPr>
          <a:xfrm>
            <a:off x="1569627" y="2638503"/>
            <a:ext cx="7457523" cy="639896"/>
            <a:chOff x="2382315" y="520689"/>
            <a:chExt cx="7457523" cy="639896"/>
          </a:xfrm>
        </p:grpSpPr>
        <p:sp>
          <p:nvSpPr>
            <p:cNvPr id="21" name="Text7"/>
            <p:cNvSpPr/>
            <p:nvPr>
              <p:custDataLst>
                <p:tags r:id="rId10"/>
              </p:custDataLst>
            </p:nvPr>
          </p:nvSpPr>
          <p:spPr>
            <a:xfrm>
              <a:off x="238231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8"/>
            <p:cNvSpPr/>
            <p:nvPr>
              <p:custDataLst>
                <p:tags r:id="rId11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项目任务分解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Text12"/>
          <p:cNvGrpSpPr/>
          <p:nvPr/>
        </p:nvGrpSpPr>
        <p:grpSpPr>
          <a:xfrm>
            <a:off x="1576476" y="3544894"/>
            <a:ext cx="7450674" cy="639895"/>
            <a:chOff x="2389164" y="520689"/>
            <a:chExt cx="7450674" cy="639895"/>
          </a:xfrm>
        </p:grpSpPr>
        <p:sp>
          <p:nvSpPr>
            <p:cNvPr id="25" name="Text10"/>
            <p:cNvSpPr/>
            <p:nvPr>
              <p:custDataLst>
                <p:tags r:id="rId8"/>
              </p:custDataLst>
            </p:nvPr>
          </p:nvSpPr>
          <p:spPr>
            <a:xfrm>
              <a:off x="2389164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11"/>
            <p:cNvSpPr/>
            <p:nvPr>
              <p:custDataLst>
                <p:tags r:id="rId9"/>
              </p:custDataLst>
            </p:nvPr>
          </p:nvSpPr>
          <p:spPr>
            <a:xfrm>
              <a:off x="3451091" y="58000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项目进度安排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Text15"/>
          <p:cNvGrpSpPr/>
          <p:nvPr/>
        </p:nvGrpSpPr>
        <p:grpSpPr>
          <a:xfrm>
            <a:off x="1576475" y="4451285"/>
            <a:ext cx="7450675" cy="639896"/>
            <a:chOff x="2389163" y="520689"/>
            <a:chExt cx="7450675" cy="639896"/>
          </a:xfrm>
        </p:grpSpPr>
        <p:sp>
          <p:nvSpPr>
            <p:cNvPr id="29" name="Text13"/>
            <p:cNvSpPr/>
            <p:nvPr>
              <p:custDataLst>
                <p:tags r:id="rId6"/>
              </p:custDataLst>
            </p:nvPr>
          </p:nvSpPr>
          <p:spPr>
            <a:xfrm>
              <a:off x="2389163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14"/>
            <p:cNvSpPr/>
            <p:nvPr>
              <p:custDataLst>
                <p:tags r:id="rId7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团队分工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Text18"/>
          <p:cNvGrpSpPr/>
          <p:nvPr/>
        </p:nvGrpSpPr>
        <p:grpSpPr>
          <a:xfrm>
            <a:off x="1570613" y="5357677"/>
            <a:ext cx="7456537" cy="639896"/>
            <a:chOff x="2383301" y="520689"/>
            <a:chExt cx="7456537" cy="639896"/>
          </a:xfrm>
        </p:grpSpPr>
        <p:sp>
          <p:nvSpPr>
            <p:cNvPr id="33" name="Text16"/>
            <p:cNvSpPr/>
            <p:nvPr>
              <p:custDataLst>
                <p:tags r:id="rId4"/>
              </p:custDataLst>
            </p:nvPr>
          </p:nvSpPr>
          <p:spPr>
            <a:xfrm>
              <a:off x="2383301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17"/>
            <p:cNvSpPr/>
            <p:nvPr>
              <p:custDataLst>
                <p:tags r:id="rId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项目干系人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D4DB92-336E-A296-7574-3440931CEACA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A5930A-3C93-35F2-98D7-8B11ED3E4A8B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86FBA68-69DA-2C06-592B-05AD2645BC3E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4B018F0-98B3-19F6-8E43-9872B64DD379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2C2519-B385-A1F3-B871-9815735BA66D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BDFA17-1E35-2003-9FED-A242BF5DAC4F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7CFCD77-8D7E-A4E4-62C4-B65FD64D374A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BD654A-21DA-33A8-6222-DBA726F4563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6FFF95-A2A6-AC3D-CA21-70BB819ABC53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335154-B9DD-9E55-5C3F-4A0758C4F61D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0FC7B7B-E8BC-DC6D-A3D5-5959DDCD2476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B4B0743-028E-FD86-7746-28D69FE90D61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668B84F-A1EA-869C-589E-0244C3DE7BD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F96C501-21F5-2320-801A-6C07DCCEC158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-35878" y="-12700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项目的子计划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194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510541" y="-91764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429" y="40927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510541" y="957911"/>
            <a:ext cx="11376659" cy="5344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 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（技术风险、项目管理风险、用户需求变更风险、数据安全与隐私风险、法律合规性风险、人员素质风险）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          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人力资源（项目管理团队、需求分析与设计团队、软件开发团队等等）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预算 （人力资源成本、硬件设备成本、软件许可成本、开发工具和环境成本等等）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开发计划 （需求分析与设计、原型开发、编码、测试、用户验收与反馈、部署与上线阶段）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测试计划   （测试策略制定、测试环境搭建、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测试用例设计、测试执行等等</a:t>
            </a: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部署与上线计划 （部署准备阶段、数据迁移与备份阶段、部署执行阶段、性能优化与监控阶段）</a:t>
            </a:r>
            <a:endParaRPr lang="en-US" altLang="zh-CN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维护计划</a:t>
            </a: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（维护策略制定阶段、周期性维护阶段</a:t>
            </a: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、故障应急响应阶段等等）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505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风险管理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37513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421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可能存在的风险 </a:t>
            </a: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（技术、需求、人力资源、时间管理、预算、安全、法律和法规等等）</a:t>
            </a:r>
            <a:endParaRPr lang="en-US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风险评估  （我们对这些风险进行了评估，具体参考对应的文档）</a:t>
            </a:r>
            <a:endParaRPr lang="en-US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风险的应对计划 （我们也制定了相关的计划，具体内容文档中都有写）</a:t>
            </a:r>
            <a:endParaRPr lang="en-US" altLang="zh-CN" sz="20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风险的管控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定期更新风险登记册：记录所有风险的状态，包括识别、分析、应对和管控的结果。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风险管理会议：定期召开风险管理会议，讨论风险管控的进展和效果。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风险通报机制：建立风险通报机制，确保关键风险信息及时传达给所有相关方。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风险管理培训：对项目团队进行风险管理培训，提高团队的风险意识和管理能力。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33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预算说明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8416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B9F139-CA7B-E0A1-5294-CF5B37E58CDE}"/>
              </a:ext>
            </a:extLst>
          </p:cNvPr>
          <p:cNvSpPr txBox="1"/>
          <p:nvPr/>
        </p:nvSpPr>
        <p:spPr>
          <a:xfrm>
            <a:off x="595949" y="1574800"/>
            <a:ext cx="10925491" cy="537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预算组成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域名注册费用：通常这是一次性的年度费用，价格因注册商和域名后缀不同而异，一般在几百元以内。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服务器托管费用：这取决于网站的预期流量和数据存储需求。如果预计流量较大，可能需要更高性能的服务器，费用可能在数千至数万元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年。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网站设计和开发费用：这部分费用变动较大，根据网站复杂性和功能需求，从几千到数十万不等。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内容管理系统（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CMS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）费用：如果采用现有的开源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CMS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系统，如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WordPress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，可以节省开发成本，但可能需要购买主题和插件，费用从几百到几千元不等。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5.SSL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证书费用：为了保证网站数据传输的安全，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SSL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证书通常是必要的，价格一般在几百元左右。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备份和安全费用：确保网站数据安全和及时备份，这通常是云服务提供商包含的额外服务，或者可以购买专门的备份和安全服务。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维护费用：包括日常的内容更新、系统升级、安全监控等，这些费用取决于网站维护的频率和复杂性。</a:t>
            </a:r>
          </a:p>
          <a:p>
            <a:pPr algn="just"/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其他费用：可能包括备案、广告推广、人员培训等，具体费用根据实际情况而定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447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B9F139-CA7B-E0A1-5294-CF5B37E58CDE}"/>
              </a:ext>
            </a:extLst>
          </p:cNvPr>
          <p:cNvSpPr txBox="1"/>
          <p:nvPr/>
        </p:nvSpPr>
        <p:spPr>
          <a:xfrm>
            <a:off x="595949" y="1574800"/>
            <a:ext cx="109254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预算估计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域名注册：</a:t>
            </a:r>
            <a:r>
              <a:rPr lang="en-US" altLang="zh-CN" dirty="0"/>
              <a:t>100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年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服务器托管：</a:t>
            </a:r>
          </a:p>
          <a:p>
            <a:r>
              <a:rPr lang="zh-CN" altLang="en-US" dirty="0"/>
              <a:t>虚拟主机：</a:t>
            </a:r>
            <a:r>
              <a:rPr lang="en-US" altLang="zh-CN" dirty="0"/>
              <a:t>1500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云服务器：</a:t>
            </a:r>
            <a:r>
              <a:rPr lang="en-US" altLang="zh-CN" dirty="0"/>
              <a:t>8500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年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网站设计和开发：</a:t>
            </a:r>
          </a:p>
          <a:p>
            <a:r>
              <a:rPr lang="zh-CN" altLang="en-US" dirty="0"/>
              <a:t>模板建站：</a:t>
            </a:r>
            <a:r>
              <a:rPr lang="en-US" altLang="zh-CN" dirty="0"/>
              <a:t>3000</a:t>
            </a:r>
            <a:r>
              <a:rPr lang="zh-CN" altLang="en-US" dirty="0"/>
              <a:t>元</a:t>
            </a:r>
          </a:p>
          <a:p>
            <a:r>
              <a:rPr lang="zh-CN" altLang="en-US" dirty="0"/>
              <a:t>定制开发：</a:t>
            </a:r>
            <a:r>
              <a:rPr lang="en-US" altLang="zh-CN" dirty="0"/>
              <a:t>12000</a:t>
            </a:r>
            <a:r>
              <a:rPr lang="zh-CN" altLang="en-US" dirty="0"/>
              <a:t>元</a:t>
            </a:r>
          </a:p>
          <a:p>
            <a:r>
              <a:rPr lang="zh-CN" altLang="en-US" dirty="0"/>
              <a:t>全功能定制开发：</a:t>
            </a:r>
            <a:r>
              <a:rPr lang="en-US" altLang="zh-CN" dirty="0"/>
              <a:t>35000</a:t>
            </a:r>
            <a:r>
              <a:rPr lang="zh-CN" altLang="en-US" dirty="0"/>
              <a:t>元</a:t>
            </a:r>
          </a:p>
          <a:p>
            <a:r>
              <a:rPr lang="en-US" altLang="zh-CN" dirty="0"/>
              <a:t>4.CMS</a:t>
            </a:r>
            <a:r>
              <a:rPr lang="zh-CN" altLang="en-US" dirty="0"/>
              <a:t>系统：</a:t>
            </a:r>
            <a:r>
              <a:rPr lang="en-US" altLang="zh-CN" dirty="0"/>
              <a:t>1000</a:t>
            </a:r>
            <a:r>
              <a:rPr lang="zh-CN" altLang="en-US" dirty="0"/>
              <a:t>元</a:t>
            </a:r>
          </a:p>
          <a:p>
            <a:r>
              <a:rPr lang="en-US" altLang="zh-CN" dirty="0"/>
              <a:t>5.SSL</a:t>
            </a:r>
            <a:r>
              <a:rPr lang="zh-CN" altLang="en-US" dirty="0"/>
              <a:t>证书：</a:t>
            </a:r>
            <a:r>
              <a:rPr lang="en-US" altLang="zh-CN" dirty="0"/>
              <a:t>500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年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备份和安全：</a:t>
            </a:r>
            <a:r>
              <a:rPr lang="en-US" altLang="zh-CN" dirty="0"/>
              <a:t>1000</a:t>
            </a:r>
            <a:r>
              <a:rPr lang="zh-CN" altLang="en-US" dirty="0"/>
              <a:t>元</a:t>
            </a:r>
          </a:p>
          <a:p>
            <a:r>
              <a:rPr lang="en-US" altLang="zh-CN" dirty="0"/>
              <a:t>7.</a:t>
            </a:r>
            <a:r>
              <a:rPr lang="zh-CN" altLang="en-US" dirty="0"/>
              <a:t>维护费用：</a:t>
            </a:r>
            <a:r>
              <a:rPr lang="en-US" altLang="zh-CN" dirty="0"/>
              <a:t>2000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年。</a:t>
            </a:r>
          </a:p>
          <a:p>
            <a:r>
              <a:rPr lang="en-US" altLang="zh-CN" dirty="0"/>
              <a:t>8.</a:t>
            </a:r>
            <a:r>
              <a:rPr lang="zh-CN" altLang="en-US" dirty="0"/>
              <a:t>其他费用（如备案、推广等）：</a:t>
            </a:r>
            <a:r>
              <a:rPr lang="en-US" altLang="zh-CN" dirty="0"/>
              <a:t>2000</a:t>
            </a:r>
            <a:r>
              <a:rPr lang="zh-CN" altLang="en-US" dirty="0"/>
              <a:t>元。</a:t>
            </a:r>
          </a:p>
          <a:p>
            <a:endParaRPr lang="zh-CN" altLang="en-US" dirty="0"/>
          </a:p>
          <a:p>
            <a:r>
              <a:rPr lang="zh-CN" altLang="en-US" dirty="0"/>
              <a:t>总费用：</a:t>
            </a:r>
            <a:r>
              <a:rPr lang="en-US" altLang="zh-CN" dirty="0"/>
              <a:t>65700</a:t>
            </a:r>
            <a:r>
              <a:rPr lang="zh-CN" altLang="en-US" dirty="0"/>
              <a:t>左右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578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B9F139-CA7B-E0A1-5294-CF5B37E58CDE}"/>
              </a:ext>
            </a:extLst>
          </p:cNvPr>
          <p:cNvSpPr txBox="1"/>
          <p:nvPr/>
        </p:nvSpPr>
        <p:spPr>
          <a:xfrm>
            <a:off x="595949" y="1574800"/>
            <a:ext cx="109254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预算控制与管理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预算审批流程：确保每一笔支出都有明确的责任人和审批流程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资金使用透明化：所有资金的使用情况都应记录在案，以供审计和监督。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定期财务报告：定期生成财务报告，分析预算执行情况，及时调整预算策略。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风险管理：识别可能的财务风险并制定相应的应对措施。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优先级排序：对需求进行优先级排序，确保关键需求得到优先满足，而非必要或次要需求可以在预算允许的情况下再考虑。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迭代开发：采用迭代开发方法，将项目分为多个小阶段，每个阶段都有明确的预算和目标。这样可以更好地控制成本，并在每个阶段结束时评估项目的进展和财务状况。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多渠道筹集资金：除了政府拨款，还应积极寻求科研项目资助、产业合作等多元化资金来源。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6381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 lnSpcReduction="10000"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需求变更及跟踪管理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5501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520535" y="2326640"/>
            <a:ext cx="11376659" cy="26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，需求变更在软件项目中是不可避免的。由于市场环境、客户需求、技术进步等多种因素的影响，项目需求可能会在项目执行过程中发生变化。因此，建立有效的需求变更管理机制是确保项目成功的关键。需求变更管理应遵循“变更申请、审批、实施、重新确认”的流程，确保变更的合理性、必要性和可控性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次，需求跟踪管理对于确保项目成果符合用户需求具有重要意义。需求跟踪的目的是建立与维护“需求、设计、编程、测试”过程的一致性。通过正向跟踪和逆向跟踪相结合的方式，可以确保每个需求点都能在后继工作成果中找到对应点，同时确保设计文档、代码、测试用例等工作成果都能在需求规格说明书中找到出处。为了实现这一目标，需要建立并维护需求跟踪矩阵，以便随时查看和更新需求状态。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0857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1">
            <a:extLst>
              <a:ext uri="{FF2B5EF4-FFF2-40B4-BE49-F238E27FC236}">
                <a16:creationId xmlns:a16="http://schemas.microsoft.com/office/drawing/2014/main" id="{1B490572-C4FD-50C5-8D8D-B8437F59E0E8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 rot="16200000">
            <a:off x="2663825" y="-2670175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195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2739" y="2568154"/>
            <a:ext cx="1111487" cy="15919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10805853" y="3211714"/>
            <a:ext cx="1591918" cy="351693"/>
          </a:xfrm>
          <a:prstGeom prst="rect">
            <a:avLst/>
          </a:prstGeom>
          <a:noFill/>
        </p:spPr>
        <p:txBody>
          <a:bodyPr wrap="square" rtlCol="0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38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</a:t>
            </a:r>
            <a:endParaRPr kumimoji="0" lang="en-US" altLang="zh-CN" sz="20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38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圆角矩形 38"/>
          <p:cNvSpPr/>
          <p:nvPr>
            <p:custDataLst>
              <p:tags r:id="rId3"/>
            </p:custDataLst>
          </p:nvPr>
        </p:nvSpPr>
        <p:spPr>
          <a:xfrm>
            <a:off x="361315" y="396875"/>
            <a:ext cx="9600565" cy="6095365"/>
          </a:xfrm>
          <a:prstGeom prst="roundRect">
            <a:avLst>
              <a:gd name="adj" fmla="val 6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195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Text3"/>
          <p:cNvGrpSpPr/>
          <p:nvPr/>
        </p:nvGrpSpPr>
        <p:grpSpPr>
          <a:xfrm>
            <a:off x="1565742" y="825721"/>
            <a:ext cx="7461408" cy="639896"/>
            <a:chOff x="2378430" y="520689"/>
            <a:chExt cx="7461408" cy="639896"/>
          </a:xfrm>
        </p:grpSpPr>
        <p:sp>
          <p:nvSpPr>
            <p:cNvPr id="13" name="Text1"/>
            <p:cNvSpPr/>
            <p:nvPr>
              <p:custDataLst>
                <p:tags r:id="rId14"/>
              </p:custDataLst>
            </p:nvPr>
          </p:nvSpPr>
          <p:spPr>
            <a:xfrm>
              <a:off x="2378430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Text2"/>
            <p:cNvSpPr/>
            <p:nvPr>
              <p:custDataLst>
                <p:tags r:id="rId1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项目的子计划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Text6"/>
          <p:cNvGrpSpPr/>
          <p:nvPr/>
        </p:nvGrpSpPr>
        <p:grpSpPr>
          <a:xfrm>
            <a:off x="1576477" y="1732112"/>
            <a:ext cx="7450673" cy="639896"/>
            <a:chOff x="2389165" y="520689"/>
            <a:chExt cx="7450673" cy="639896"/>
          </a:xfrm>
        </p:grpSpPr>
        <p:sp>
          <p:nvSpPr>
            <p:cNvPr id="17" name="Text4"/>
            <p:cNvSpPr/>
            <p:nvPr>
              <p:custDataLst>
                <p:tags r:id="rId12"/>
              </p:custDataLst>
            </p:nvPr>
          </p:nvSpPr>
          <p:spPr>
            <a:xfrm>
              <a:off x="238916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08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5"/>
            <p:cNvSpPr/>
            <p:nvPr>
              <p:custDataLst>
                <p:tags r:id="rId13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风险管理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352432" y="581279"/>
              <a:ext cx="110381" cy="57930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Text9"/>
          <p:cNvGrpSpPr/>
          <p:nvPr/>
        </p:nvGrpSpPr>
        <p:grpSpPr>
          <a:xfrm>
            <a:off x="1569627" y="2638503"/>
            <a:ext cx="7457523" cy="639896"/>
            <a:chOff x="2382315" y="520689"/>
            <a:chExt cx="7457523" cy="639896"/>
          </a:xfrm>
        </p:grpSpPr>
        <p:sp>
          <p:nvSpPr>
            <p:cNvPr id="21" name="Text7"/>
            <p:cNvSpPr/>
            <p:nvPr>
              <p:custDataLst>
                <p:tags r:id="rId10"/>
              </p:custDataLst>
            </p:nvPr>
          </p:nvSpPr>
          <p:spPr>
            <a:xfrm>
              <a:off x="2382315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09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Text8"/>
            <p:cNvSpPr/>
            <p:nvPr>
              <p:custDataLst>
                <p:tags r:id="rId11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预算说明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Text12"/>
          <p:cNvGrpSpPr/>
          <p:nvPr/>
        </p:nvGrpSpPr>
        <p:grpSpPr>
          <a:xfrm>
            <a:off x="1576476" y="3544894"/>
            <a:ext cx="7450674" cy="639895"/>
            <a:chOff x="2389164" y="520689"/>
            <a:chExt cx="7450674" cy="639895"/>
          </a:xfrm>
        </p:grpSpPr>
        <p:sp>
          <p:nvSpPr>
            <p:cNvPr id="25" name="Text10"/>
            <p:cNvSpPr/>
            <p:nvPr>
              <p:custDataLst>
                <p:tags r:id="rId8"/>
              </p:custDataLst>
            </p:nvPr>
          </p:nvSpPr>
          <p:spPr>
            <a:xfrm>
              <a:off x="2389164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Text11"/>
            <p:cNvSpPr/>
            <p:nvPr>
              <p:custDataLst>
                <p:tags r:id="rId9"/>
              </p:custDataLst>
            </p:nvPr>
          </p:nvSpPr>
          <p:spPr>
            <a:xfrm>
              <a:off x="3451091" y="58000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需求变更及跟踪管理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Text15"/>
          <p:cNvGrpSpPr/>
          <p:nvPr/>
        </p:nvGrpSpPr>
        <p:grpSpPr>
          <a:xfrm>
            <a:off x="1576475" y="4451285"/>
            <a:ext cx="7450675" cy="639896"/>
            <a:chOff x="2389163" y="520689"/>
            <a:chExt cx="7450675" cy="639896"/>
          </a:xfrm>
        </p:grpSpPr>
        <p:sp>
          <p:nvSpPr>
            <p:cNvPr id="29" name="Text13"/>
            <p:cNvSpPr/>
            <p:nvPr>
              <p:custDataLst>
                <p:tags r:id="rId6"/>
              </p:custDataLst>
            </p:nvPr>
          </p:nvSpPr>
          <p:spPr>
            <a:xfrm>
              <a:off x="2389163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Text14"/>
            <p:cNvSpPr/>
            <p:nvPr>
              <p:custDataLst>
                <p:tags r:id="rId7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参考文献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Text18"/>
          <p:cNvGrpSpPr/>
          <p:nvPr/>
        </p:nvGrpSpPr>
        <p:grpSpPr>
          <a:xfrm>
            <a:off x="1570613" y="5357677"/>
            <a:ext cx="7456537" cy="639896"/>
            <a:chOff x="2383301" y="520689"/>
            <a:chExt cx="7456537" cy="639896"/>
          </a:xfrm>
        </p:grpSpPr>
        <p:sp>
          <p:nvSpPr>
            <p:cNvPr id="33" name="Text16"/>
            <p:cNvSpPr/>
            <p:nvPr>
              <p:custDataLst>
                <p:tags r:id="rId4"/>
              </p:custDataLst>
            </p:nvPr>
          </p:nvSpPr>
          <p:spPr>
            <a:xfrm>
              <a:off x="2383301" y="520689"/>
              <a:ext cx="639895" cy="6398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Text17"/>
            <p:cNvSpPr/>
            <p:nvPr>
              <p:custDataLst>
                <p:tags r:id="rId5"/>
              </p:custDataLst>
            </p:nvPr>
          </p:nvSpPr>
          <p:spPr>
            <a:xfrm>
              <a:off x="3451091" y="581279"/>
              <a:ext cx="6388747" cy="579306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附录：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PingCode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 </a:t>
              </a: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的使用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352432" y="581279"/>
              <a:ext cx="110381" cy="57930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D4DB92-336E-A296-7574-3440931CEACA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3A5930A-3C93-35F2-98D7-8B11ED3E4A8B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86FBA68-69DA-2C06-592B-05AD2645BC3E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950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4B018F0-98B3-19F6-8E43-9872B64DD379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950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2C2519-B385-A1F3-B871-9815735BA66D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3BDFA17-1E35-2003-9FED-A242BF5DAC4F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7CFCD77-8D7E-A4E4-62C4-B65FD64D374A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BD654A-21DA-33A8-6222-DBA726F4563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6FFF95-A2A6-AC3D-CA21-70BB819ABC53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335154-B9DD-9E55-5C3F-4A0758C4F61D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0FC7B7B-E8BC-DC6D-A3D5-5959DDCD2476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B4B0743-028E-FD86-7746-28D69FE90D61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6668B84F-A1EA-869C-589E-0244C3DE7BD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F96C501-21F5-2320-801A-6C07DCCEC158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195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367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425174"/>
            <a:ext cx="11376659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en-US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线性责任表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2B2B227-9EE5-AC63-362A-FB3967325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16056"/>
              </p:ext>
            </p:extLst>
          </p:nvPr>
        </p:nvGraphicFramePr>
        <p:xfrm>
          <a:off x="595948" y="2139093"/>
          <a:ext cx="8385491" cy="42820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4579">
                  <a:extLst>
                    <a:ext uri="{9D8B030D-6E8A-4147-A177-3AD203B41FA5}">
                      <a16:colId xmlns:a16="http://schemas.microsoft.com/office/drawing/2014/main" val="263172999"/>
                    </a:ext>
                  </a:extLst>
                </a:gridCol>
                <a:gridCol w="1143476">
                  <a:extLst>
                    <a:ext uri="{9D8B030D-6E8A-4147-A177-3AD203B41FA5}">
                      <a16:colId xmlns:a16="http://schemas.microsoft.com/office/drawing/2014/main" val="3331191088"/>
                    </a:ext>
                  </a:extLst>
                </a:gridCol>
                <a:gridCol w="947185">
                  <a:extLst>
                    <a:ext uri="{9D8B030D-6E8A-4147-A177-3AD203B41FA5}">
                      <a16:colId xmlns:a16="http://schemas.microsoft.com/office/drawing/2014/main" val="922259"/>
                    </a:ext>
                  </a:extLst>
                </a:gridCol>
                <a:gridCol w="1325227">
                  <a:extLst>
                    <a:ext uri="{9D8B030D-6E8A-4147-A177-3AD203B41FA5}">
                      <a16:colId xmlns:a16="http://schemas.microsoft.com/office/drawing/2014/main" val="428715195"/>
                    </a:ext>
                  </a:extLst>
                </a:gridCol>
                <a:gridCol w="1302378">
                  <a:extLst>
                    <a:ext uri="{9D8B030D-6E8A-4147-A177-3AD203B41FA5}">
                      <a16:colId xmlns:a16="http://schemas.microsoft.com/office/drawing/2014/main" val="2467528712"/>
                    </a:ext>
                  </a:extLst>
                </a:gridCol>
                <a:gridCol w="1282646">
                  <a:extLst>
                    <a:ext uri="{9D8B030D-6E8A-4147-A177-3AD203B41FA5}">
                      <a16:colId xmlns:a16="http://schemas.microsoft.com/office/drawing/2014/main" val="987136390"/>
                    </a:ext>
                  </a:extLst>
                </a:gridCol>
              </a:tblGrid>
              <a:tr h="856405">
                <a:tc>
                  <a:txBody>
                    <a:bodyPr/>
                    <a:lstStyle/>
                    <a:p>
                      <a:pPr marL="666750" indent="-666750" algn="just"/>
                      <a:r>
                        <a:rPr lang="zh-CN" sz="1050" kern="100" dirty="0">
                          <a:effectLst/>
                        </a:rPr>
                        <a:t> </a:t>
                      </a:r>
                      <a:r>
                        <a:rPr lang="en-US" sz="1050" kern="100" dirty="0">
                          <a:effectLst/>
                        </a:rPr>
                        <a:t>   Who is responsible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666750" indent="-666750" algn="just"/>
                      <a:r>
                        <a:rPr lang="en-US" altLang="zh-CN" sz="105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critical process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罗骏辉</a:t>
                      </a:r>
                    </a:p>
                    <a:p>
                      <a:pPr algn="just"/>
                      <a:r>
                        <a:rPr lang="en-US" sz="1050" kern="100">
                          <a:effectLst/>
                        </a:rPr>
                        <a:t>(</a:t>
                      </a:r>
                      <a:r>
                        <a:rPr lang="zh-CN" sz="1050" kern="100">
                          <a:effectLst/>
                        </a:rPr>
                        <a:t>项目负责人</a:t>
                      </a:r>
                      <a:r>
                        <a:rPr lang="en-US" sz="1050" kern="100">
                          <a:effectLst/>
                        </a:rPr>
                        <a:t>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陆宇涵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（技术）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卢晨阳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（运维测试）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周帅</a:t>
                      </a:r>
                    </a:p>
                    <a:p>
                      <a:pPr algn="just"/>
                      <a:r>
                        <a:rPr lang="zh-CN" sz="1050" kern="100" dirty="0">
                          <a:effectLst/>
                        </a:rPr>
                        <a:t>（预算、风险管理）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周驰原</a:t>
                      </a:r>
                    </a:p>
                    <a:p>
                      <a:pPr algn="just"/>
                      <a:r>
                        <a:rPr lang="zh-CN" sz="1050" kern="100">
                          <a:effectLst/>
                        </a:rPr>
                        <a:t>（需求）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1885841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确定标准和需求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7487643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可靠性和功能性测试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346204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制作原型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3555321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风险管理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6038303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预算成本控制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067530"/>
                  </a:ext>
                </a:extLst>
              </a:tr>
              <a:tr h="57093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配合领导审查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sz="1050" kern="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814977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3545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78843" y="2920853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参考文献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643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290319" y="230160"/>
            <a:ext cx="2011349" cy="10020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参考文献</a:t>
            </a: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3029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《全国一体化大数据中心协同创新体系算力枢纽实施方案》</a:t>
            </a: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《数字中国建设整体布局规划》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dirty="0"/>
              <a:t>3.《Spring</a:t>
            </a:r>
            <a:r>
              <a:rPr lang="zh-CN" altLang="en-US" sz="2000" dirty="0"/>
              <a:t>框架技术分析及应用研究</a:t>
            </a:r>
            <a:r>
              <a:rPr lang="en-US" altLang="zh-CN" sz="2000" dirty="0"/>
              <a:t>》</a:t>
            </a:r>
            <a:r>
              <a:rPr lang="zh-CN" altLang="en-US" sz="2000" dirty="0"/>
              <a:t>翟剑锟 中国科学院大学</a:t>
            </a:r>
            <a:r>
              <a:rPr lang="en-US" altLang="zh-CN" sz="2000" dirty="0"/>
              <a:t>(</a:t>
            </a:r>
            <a:r>
              <a:rPr lang="zh-CN" altLang="en-US" sz="2000" dirty="0"/>
              <a:t>工程管理与信息技术学院</a:t>
            </a:r>
            <a:r>
              <a:rPr lang="en-US" altLang="zh-CN" sz="2000" dirty="0"/>
              <a:t>)</a:t>
            </a: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dirty="0"/>
              <a:t>4.《Vue.js</a:t>
            </a:r>
            <a:r>
              <a:rPr lang="zh-CN" altLang="en-US" sz="2000" dirty="0"/>
              <a:t>框架在网站前端开发中的研究</a:t>
            </a:r>
            <a:r>
              <a:rPr lang="en-US" altLang="zh-CN" sz="2000" dirty="0"/>
              <a:t>》</a:t>
            </a:r>
            <a:r>
              <a:rPr lang="zh-CN" altLang="en-US" sz="2000" dirty="0"/>
              <a:t>刘亚茹 张军 河南水利与环境职业学院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631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6000" spc="0" dirty="0" err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PingCode</a:t>
            </a:r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的使用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999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154749" y="223520"/>
            <a:ext cx="2011349" cy="673431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PingCode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" y="348311"/>
            <a:ext cx="548640" cy="5486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82F534-3689-E3D9-AC36-3EF417F7D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71" y="1021742"/>
            <a:ext cx="10654349" cy="57722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842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1154749" y="223520"/>
            <a:ext cx="2011349" cy="673431"/>
          </a:xfrm>
          <a:prstGeom prst="rect">
            <a:avLst/>
          </a:prstGeom>
          <a:noFill/>
        </p:spPr>
        <p:txBody>
          <a:bodyPr wrap="square" rtlCol="0" anchor="b" anchorCtr="0">
            <a:normAutofit fontScale="85000" lnSpcReduction="100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PingCode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" y="348311"/>
            <a:ext cx="548640" cy="548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890B73-84F6-4EA9-EC3D-A15D9BD7D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20" y="1021742"/>
            <a:ext cx="10939576" cy="5389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197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DBAF29D-0A1F-8055-1FED-C408B111B9C1}"/>
              </a:ext>
            </a:extLst>
          </p:cNvPr>
          <p:cNvSpPr txBox="1"/>
          <p:nvPr/>
        </p:nvSpPr>
        <p:spPr>
          <a:xfrm>
            <a:off x="1065229" y="527799"/>
            <a:ext cx="4129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目前团队做任务的熟练度不够，完成任务的时间感觉有点不够用，团队之间的配合交流还是比较少，因为工具没有用过，工具的熟悉也需要一定的时间。感觉做的还是不够完整，只完成第一个版本</a:t>
            </a:r>
            <a:r>
              <a:rPr lang="en-US" altLang="zh-CN" dirty="0"/>
              <a:t>V1</a:t>
            </a:r>
            <a:r>
              <a:rPr lang="zh-CN" altLang="en-US" dirty="0"/>
              <a:t>。后续的版本控制都会通过</a:t>
            </a:r>
            <a:r>
              <a:rPr lang="en-US" altLang="zh-CN" dirty="0"/>
              <a:t>Git</a:t>
            </a:r>
            <a:r>
              <a:rPr lang="zh-CN" altLang="en-US" dirty="0"/>
              <a:t>放在</a:t>
            </a:r>
            <a:r>
              <a:rPr lang="en-US" altLang="zh-CN" dirty="0" err="1"/>
              <a:t>Github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DF8D01-E802-3997-ADE6-F0E814D1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20" y="2782479"/>
            <a:ext cx="8348417" cy="34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2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1">
            <a:extLst>
              <a:ext uri="{FF2B5EF4-FFF2-40B4-BE49-F238E27FC236}">
                <a16:creationId xmlns:a16="http://schemas.microsoft.com/office/drawing/2014/main" id="{775EA3FD-24D6-344A-EBE1-FC0058E8ACE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1E5BD2-46FB-EC16-E3AB-C62FFF81BB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1717040" y="0"/>
            <a:ext cx="10474960" cy="685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0">
                <a:schemeClr val="accent1">
                  <a:alpha val="100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矩形 108"/>
          <p:cNvSpPr/>
          <p:nvPr>
            <p:custDataLst>
              <p:tags r:id="rId3"/>
            </p:custDataLst>
          </p:nvPr>
        </p:nvSpPr>
        <p:spPr>
          <a:xfrm>
            <a:off x="11583035" y="1515110"/>
            <a:ext cx="113665" cy="16300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4" name="矩形 113"/>
          <p:cNvSpPr/>
          <p:nvPr>
            <p:custDataLst>
              <p:tags r:id="rId4"/>
            </p:custDataLst>
          </p:nvPr>
        </p:nvSpPr>
        <p:spPr>
          <a:xfrm>
            <a:off x="11583035" y="4966970"/>
            <a:ext cx="113665" cy="655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9ACB38"/>
              </a:solidFill>
            </a:endParaRPr>
          </a:p>
        </p:txBody>
      </p:sp>
      <p:sp>
        <p:nvSpPr>
          <p:cNvPr id="110" name="Text1"/>
          <p:cNvSpPr txBox="1"/>
          <p:nvPr>
            <p:custDataLst>
              <p:tags r:id="rId5"/>
            </p:custDataLst>
          </p:nvPr>
        </p:nvSpPr>
        <p:spPr>
          <a:xfrm>
            <a:off x="4138295" y="1304925"/>
            <a:ext cx="7236460" cy="23355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altLang="zh-CN" sz="7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2"/>
          <p:cNvSpPr txBox="1"/>
          <p:nvPr>
            <p:custDataLst>
              <p:tags r:id="rId6"/>
            </p:custDataLst>
          </p:nvPr>
        </p:nvSpPr>
        <p:spPr>
          <a:xfrm>
            <a:off x="4138228" y="3641332"/>
            <a:ext cx="7236190" cy="96411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r"/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超算中心运营管理门户网站需求工程项目计划：统一在线服务平台</a:t>
            </a:r>
            <a:r>
              <a:rPr lang="en-US" altLang="zh-CN"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3"/>
          <p:cNvSpPr txBox="1"/>
          <p:nvPr>
            <p:custDataLst>
              <p:tags r:id="rId7"/>
            </p:custDataLst>
          </p:nvPr>
        </p:nvSpPr>
        <p:spPr>
          <a:xfrm>
            <a:off x="7095395" y="4945380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 b="1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G03</a:t>
            </a:r>
            <a:r>
              <a:rPr lang="zh-CN" altLang="en-US" sz="1600" b="1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sp>
        <p:nvSpPr>
          <p:cNvPr id="116" name="Text4"/>
          <p:cNvSpPr txBox="1"/>
          <p:nvPr>
            <p:custDataLst>
              <p:tags r:id="rId8"/>
            </p:custDataLst>
          </p:nvPr>
        </p:nvSpPr>
        <p:spPr>
          <a:xfrm>
            <a:off x="7194931" y="5303978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r"/>
            <a:r>
              <a:rPr lang="en-US" altLang="zh-CN" sz="160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2024/3/17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B7D8CDB-0C5A-681C-0F89-71A7B5776BC3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7C29A26-6370-8EF8-7377-0CCCC558D29A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DB92A40-46B6-7B7B-AFA9-E33797E2E63B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2711ADB-6FAC-DEED-A170-273CE6BD7BEB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FFF82AB-94AB-2660-4CCF-C94FD0BDDACF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8C07E68-049B-9C63-17B7-8D7EA09F70B5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4077373-C19B-4651-A433-C2D73CA59AF7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5244A90-3DBD-EE7D-92AC-DF165B1212EB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0ED4645-2BF4-F2DE-95C7-C63429506EE1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914F597-F1F0-1420-BFD7-6C9B0D295BD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FABCEA2-C694-9372-1187-9D81679B85C9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BC82755-1227-1AD0-808E-03422408A712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3BD4318-40D9-A6D0-CD9C-DC03F81A92FB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84DCC5-F307-233D-A171-21CB18B930F7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项目概述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852185" y="1414990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677571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项目说明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269875"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超算中心运营管理门户网站作为公共服务平台，为全校师生提供统一的在线服务平台。具体包括新闻动态以及通知公告的发布、超算平台账号在线申请、充值计费管理、超算平台用户手册查询、超算中心制度与政策查询、成果奖励申报等。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项目的假设与限制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成功地开发该网站，我们首先得得到教师和超算中心的支持和认可；还需要得到教师，同学以及运营管理人员的高度配合；需要有的软件有：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dreamwaver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rationalrose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officetools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photoshop,project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和可以上网的电脑。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这个网站的实现方法将和其他的网站一样，没有特殊的技术。网站的范围是：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信息发布；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资料下载；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账号申请；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账号充值；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成果奖励申报等。不再另外开设可供教师和学生使用的邮箱，如有邮件都将使用个人自己在其他网站上的邮箱。</a:t>
            </a:r>
          </a:p>
          <a:p>
            <a:pPr marL="269875" indent="266700" algn="just"/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852185" y="1403344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194348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项目背景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随着科学技术的不断发展，超级计算成为推动科学研究、工程设计和创新发展的关键力量。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年，国家发改委等四部门联合发布了《全国一体化大数据中心协同创新体系算力枢纽实施方案》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，明确提出布局全国算力网络枢纽节点，启动实施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东数西算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工程。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2023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月，《数字中国建设整体布局规划》提出系统优化算力基础设施布局，促进东西部算力高效互补和协同联动，引导通用数据中心、超算中心、智能计算中心、边缘数据中心等合理梯次布局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。并且随着云计算技术水平发展，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物联网技术的成熟和推广，智慧政务、智慧能源、智慧金融、生物医药、工业仿真、无人驾驶、航空遥感等应用场景的高性能计算需求越来越多。为了给用户提供高效、便捷的高性能计算资源服务，构建面向超算中心的统一运营管理平台尤为重要。基于该平台，用户可以快速了解整个超算中心的算力资源配置情况、计费方式以及平台使用方法，实时获取超算中心最新的动态信息。一键式完成账号申请、充值结算以及成果奖励申报等流程。既便利了用户零门槛的使用超算中心的计算资源，也为超算中心管理人员提供了很好的平台管理方式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校已建成浙江省内公办高校首家校级超算中心，为我校师生提供支撑科学研究的信息化基础设施，打造支撑学校交叉创新研究和产业创新的基础平台，成为学校的金名片。作为公共服务平台，应建立运营门户网站为全校师生提供统一的在线服务平台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34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2"/>
            </p:custDataLst>
          </p:nvPr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>
            <p:custDataLst>
              <p:tags r:id="rId4"/>
            </p:custDataLst>
          </p:nvPr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>
            <p:custDataLst>
              <p:tags r:id="rId5"/>
            </p:custDataLst>
          </p:nvPr>
        </p:nvSpPr>
        <p:spPr>
          <a:xfrm>
            <a:off x="737841" y="1209571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9" name="组合 188"/>
          <p:cNvGrpSpPr/>
          <p:nvPr>
            <p:custDataLst>
              <p:tags r:id="rId6"/>
            </p:custDataLst>
          </p:nvPr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>
            <p:custDataLst>
              <p:tags r:id="rId7"/>
            </p:custDataLst>
          </p:nvPr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7" name="Shape1"/>
          <p:cNvSpPr txBox="1"/>
          <p:nvPr>
            <p:custDataLst>
              <p:tags r:id="rId8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3" name="矩形: 圆顶角 202"/>
          <p:cNvSpPr/>
          <p:nvPr>
            <p:custDataLst>
              <p:tags r:id="rId9"/>
            </p:custDataLst>
          </p:nvPr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9953A35E-618B-C7A2-B383-A5AFF521F23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2691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超算中心运营门户网站计划需求工程项目计划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8" name="Text2">
            <a:extLst>
              <a:ext uri="{FF2B5EF4-FFF2-40B4-BE49-F238E27FC236}">
                <a16:creationId xmlns:a16="http://schemas.microsoft.com/office/drawing/2014/main" id="{48519F95-F313-EB2C-D668-C5C4001A89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1635" y="1677571"/>
            <a:ext cx="10192718" cy="4272705"/>
          </a:xfrm>
          <a:prstGeom prst="rect">
            <a:avLst/>
          </a:prstGeom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项目目标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前有很多的门户网站，但是面向超算中心的门户网站较少，同时由于每个学校的超算中心的情况都不一样，需要针对自身情况设计相应的运营门户网站。该网站建设完成后，主要为学校师生提供超算平台账号在线申请、账号充值以及成果奖励申报等功能。同时也为超算中心运营管理人员提供新闻动态以及通知公告的发布，账号收费管理以及成果管理等功能。</a:t>
            </a:r>
          </a:p>
          <a:p>
            <a:pPr indent="266700"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该网站的开发将在学期结束前完成，开发资源有：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个合作愉快的人员；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dreamwaver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photoshop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project,officetools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和其他必备的软件和硬件，如有余力可以完成对应移动版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的开发。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项目范围</a:t>
            </a:r>
            <a:endParaRPr lang="zh-CN" altLang="zh-CN" sz="20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最终成品：超算中心运营管理门户网站、相应的后台、使用手册、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（需求规格说明书）</a:t>
            </a:r>
          </a:p>
        </p:txBody>
      </p:sp>
      <p:pic>
        <p:nvPicPr>
          <p:cNvPr id="6" name="Shape2">
            <a:extLst>
              <a:ext uri="{FF2B5EF4-FFF2-40B4-BE49-F238E27FC236}">
                <a16:creationId xmlns:a16="http://schemas.microsoft.com/office/drawing/2014/main" id="{D297F639-0CDC-A8F7-B3C9-D3DE1066FB24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15" y="373523"/>
            <a:ext cx="585216" cy="58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228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1">
            <a:extLst>
              <a:ext uri="{FF2B5EF4-FFF2-40B4-BE49-F238E27FC236}">
                <a16:creationId xmlns:a16="http://schemas.microsoft.com/office/drawing/2014/main" id="{48A29A86-F533-9EDA-0E0C-08092EF4956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  <a:noFill/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2065"/>
            <a:ext cx="8168640" cy="687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1"/>
          <p:cNvSpPr txBox="1"/>
          <p:nvPr>
            <p:custDataLst>
              <p:tags r:id="rId3"/>
            </p:custDataLst>
          </p:nvPr>
        </p:nvSpPr>
        <p:spPr>
          <a:xfrm>
            <a:off x="681990" y="2939415"/>
            <a:ext cx="6732905" cy="17913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项目需求</a:t>
            </a:r>
          </a:p>
        </p:txBody>
      </p:sp>
      <p:sp>
        <p:nvSpPr>
          <p:cNvPr id="6" name="Text3"/>
          <p:cNvSpPr txBox="1"/>
          <p:nvPr>
            <p:custDataLst>
              <p:tags r:id="rId4"/>
            </p:custDataLst>
          </p:nvPr>
        </p:nvSpPr>
        <p:spPr>
          <a:xfrm>
            <a:off x="681880" y="1113781"/>
            <a:ext cx="1611989" cy="1452596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866060" y="2566377"/>
            <a:ext cx="1062436" cy="166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E293B4F-F88D-E147-DD8A-22192359BC5B}"/>
              </a:ext>
            </a:extLst>
          </p:cNvPr>
          <p:cNvGrpSpPr/>
          <p:nvPr/>
        </p:nvGrpSpPr>
        <p:grpSpPr>
          <a:xfrm rot="16200000">
            <a:off x="1351349" y="5354634"/>
            <a:ext cx="253673" cy="1598686"/>
            <a:chOff x="11650379" y="272776"/>
            <a:chExt cx="253673" cy="159868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AB9EE-FF8F-BBB8-5AE5-256FBA20D847}"/>
                </a:ext>
              </a:extLst>
            </p:cNvPr>
            <p:cNvGrpSpPr/>
            <p:nvPr/>
          </p:nvGrpSpPr>
          <p:grpSpPr>
            <a:xfrm>
              <a:off x="11650379" y="272776"/>
              <a:ext cx="253673" cy="422549"/>
              <a:chOff x="11650379" y="272776"/>
              <a:chExt cx="253673" cy="422549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B29FDBE-14D8-F70C-56BA-4C9B98C32C51}"/>
                  </a:ext>
                </a:extLst>
              </p:cNvPr>
              <p:cNvSpPr/>
              <p:nvPr/>
            </p:nvSpPr>
            <p:spPr>
              <a:xfrm>
                <a:off x="11650379" y="272776"/>
                <a:ext cx="246529" cy="24652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448320-19D1-0683-4A3C-F654050B94E3}"/>
                  </a:ext>
                </a:extLst>
              </p:cNvPr>
              <p:cNvSpPr/>
              <p:nvPr/>
            </p:nvSpPr>
            <p:spPr>
              <a:xfrm>
                <a:off x="11657523" y="448796"/>
                <a:ext cx="246529" cy="246529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DB50BC-F508-9589-7826-DF506C8D16EE}"/>
                </a:ext>
              </a:extLst>
            </p:cNvPr>
            <p:cNvCxnSpPr/>
            <p:nvPr/>
          </p:nvCxnSpPr>
          <p:spPr>
            <a:xfrm flipH="1">
              <a:off x="11752966" y="1004231"/>
              <a:ext cx="4840" cy="86723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E32E9E-16F6-1286-90B7-CF2AB23E869C}"/>
              </a:ext>
            </a:extLst>
          </p:cNvPr>
          <p:cNvGrpSpPr/>
          <p:nvPr/>
        </p:nvGrpSpPr>
        <p:grpSpPr>
          <a:xfrm>
            <a:off x="11605395" y="461528"/>
            <a:ext cx="213997" cy="502990"/>
            <a:chOff x="11544718" y="249019"/>
            <a:chExt cx="268663" cy="631478"/>
          </a:xfrm>
          <a:solidFill>
            <a:schemeClr val="tx2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C9FC805-FF25-96AF-E4A4-32D8FEA229F0}"/>
                </a:ext>
              </a:extLst>
            </p:cNvPr>
            <p:cNvSpPr/>
            <p:nvPr/>
          </p:nvSpPr>
          <p:spPr>
            <a:xfrm>
              <a:off x="11544718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5F9074E-619A-734A-E37D-54E05151CD55}"/>
                </a:ext>
              </a:extLst>
            </p:cNvPr>
            <p:cNvSpPr/>
            <p:nvPr/>
          </p:nvSpPr>
          <p:spPr>
            <a:xfrm>
              <a:off x="11709024" y="249019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2DA68C7-F39D-DD4B-4533-F3F2CE865BD5}"/>
                </a:ext>
              </a:extLst>
            </p:cNvPr>
            <p:cNvSpPr/>
            <p:nvPr/>
          </p:nvSpPr>
          <p:spPr>
            <a:xfrm>
              <a:off x="11544718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FDD6DA-C14C-B777-A7E5-B756437BD439}"/>
                </a:ext>
              </a:extLst>
            </p:cNvPr>
            <p:cNvSpPr/>
            <p:nvPr/>
          </p:nvSpPr>
          <p:spPr>
            <a:xfrm>
              <a:off x="11709024" y="424726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67C82EF-6392-CDAD-9973-4F17D89889B8}"/>
                </a:ext>
              </a:extLst>
            </p:cNvPr>
            <p:cNvSpPr/>
            <p:nvPr/>
          </p:nvSpPr>
          <p:spPr>
            <a:xfrm>
              <a:off x="11544718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679D71-4BFF-EBD8-0F3C-B938308F4CA3}"/>
                </a:ext>
              </a:extLst>
            </p:cNvPr>
            <p:cNvSpPr/>
            <p:nvPr/>
          </p:nvSpPr>
          <p:spPr>
            <a:xfrm>
              <a:off x="11709024" y="600433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F3E4C1-C04D-D9C2-23AA-CB1226139DE1}"/>
                </a:ext>
              </a:extLst>
            </p:cNvPr>
            <p:cNvSpPr/>
            <p:nvPr/>
          </p:nvSpPr>
          <p:spPr>
            <a:xfrm>
              <a:off x="11544718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FA26E0E-5AF4-35D3-F4B2-79A5625A805B}"/>
                </a:ext>
              </a:extLst>
            </p:cNvPr>
            <p:cNvSpPr/>
            <p:nvPr/>
          </p:nvSpPr>
          <p:spPr>
            <a:xfrm>
              <a:off x="11709024" y="776140"/>
              <a:ext cx="104357" cy="104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2"/>
          <p:cNvSpPr txBox="1"/>
          <p:nvPr>
            <p:custDataLst>
              <p:tags r:id="rId2"/>
            </p:custDataLst>
          </p:nvPr>
        </p:nvSpPr>
        <p:spPr>
          <a:xfrm>
            <a:off x="439421" y="230160"/>
            <a:ext cx="11538888" cy="1002071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/>
          </a:bodyPr>
          <a:lstStyle/>
          <a:p>
            <a:pPr marL="0" marR="0" lvl="0" algn="r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超算中心运营管理门户网站：统一在线服务平台，服务全校师生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10" name="Shape1">
            <a:extLst>
              <a:ext uri="{FF2B5EF4-FFF2-40B4-BE49-F238E27FC236}">
                <a16:creationId xmlns:a16="http://schemas.microsoft.com/office/drawing/2014/main" id="{979C14C6-0C74-DAD1-0AE9-EBF6AE1BC4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949" y="683591"/>
            <a:ext cx="548640" cy="5486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98AB8F-AF08-CEAC-1482-CFAD4DC13D6F}"/>
              </a:ext>
            </a:extLst>
          </p:cNvPr>
          <p:cNvSpPr txBox="1"/>
          <p:nvPr/>
        </p:nvSpPr>
        <p:spPr>
          <a:xfrm>
            <a:off x="439421" y="1361440"/>
            <a:ext cx="11376659" cy="516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学校师生的需求：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、网站上要有超算中心的简介，包括组织架构、发展历程以及联系方式等。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、网站上要有超算中心软硬件资源的简介。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、网站上要有超算中心的各项管理制度。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、网站上要有超算中心日常的新闻动态以及通知公告。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、网站上要提供用户账号申请、账号算力充值与计费、账单查询等功能。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、网站上要提供基础的平台使用教程以及常见问题解答。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、网站上要提供用于科研成果奖励的在线申请入口。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运营管理人员的需求：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、网站要支持管理员实时发布新闻动态和通知公告。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、网站要支持管理员对于用户账号、账号充值以及账单管理。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、网站要支持管理员发布各项管理制度和流程政策。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、网站要支持管理员对用户申报的科研成果进行管理。</a:t>
            </a:r>
          </a:p>
          <a:p>
            <a:pPr lvl="1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000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（具体细则，请查看我们提供的相关文档）</a:t>
            </a:r>
            <a:endParaRPr lang="en-US" altLang="zh-CN" sz="2000" b="1" kern="100" dirty="0"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6000"/>
              </a:lnSpc>
              <a:spcBef>
                <a:spcPts val="1400"/>
              </a:spcBef>
              <a:spcAft>
                <a:spcPts val="1450"/>
              </a:spcAft>
            </a:pPr>
            <a:r>
              <a:rPr lang="en-US" altLang="zh-CN" sz="20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08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LOG_DOCUMENT_ID" val="b1fe01fd71cb4f43920ba23c05c091c8"/>
  <p:tag name="AIGCCREATORID" val="AIGC生成内容仅供参考-2024/3/17 18:10:09 -2905161"/>
  <p:tag name="TAG_COVER_TYPE" val="插图"/>
  <p:tag name="TAG_COVER_THEME_COLOR" val="蓝色"/>
  <p:tag name="TAG_CHATPPT_ID" val="6453e28cbb6f44108d97a3698ad3da00"/>
  <p:tag name="TAG_PRESENTATION_TEMPLATE" val="{&quot;type&quot;:&quot;\u79D1\u6280&quot;,&quot;template_type&quot;:&quot;\u63D2\u56FE&quot;,&quot;color&quot;:&quot;\u84DD\u8272&quot;,&quot;colorList&quot;:[&quot;#FFFFFF&quot;,&quot;#001950&quot;,&quot;#FFFFFF&quot;,&quot;#FBFBFF&quot;,&quot;#4694F4&quot;,&quot;#396AFC&quot;,&quot;#2667ff&quot;,&quot;#3f8efc&quot;,&quot;#87bfff&quot;,&quot;#add7f6&quot;,&quot;#4694F4&quot;,&quot;#396AFC&quot;],&quot;background_picture_group&quot;:2,&quot;decorate_index&quot;:2,&quot;background_section&quot;:&quot;&quot;,&quot;cover_index&quot;:7,&quot;cover_background_index&quot;:2,&quot;end_index&quot;:16,&quot;end_background_index&quot;:3,&quot;catalog_index&quot;:4,&quot;catalog_background_index&quot;:1,&quot;chapter_index&quot;:1,&quot;chapter_background_index&quot;:4,&quot;content_background_section&quot;:&quot;5&quot;,&quot;content_background_index&quot;:3}"/>
  <p:tag name="YOO_PPT_THEMETITLE" val="&quot;超算中心运营管理门户网站需求工程项目计划：统一在线服务平台&quot;"/>
  <p:tag name="YOO_PPT_THEMEWORD" val="&quot;超算中心运营管理门户网站需求工程项目计划：统一在线服务平台&quot;"/>
  <p:tag name="TAG_PRESENTATION_STYLE" val="科技"/>
  <p:tag name="YOO_CHATPPT" val="1"/>
  <p:tag name="TAG_CHATPAGE_CATLOG_NUM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fe18b8155691445aab046f1558cb8c3b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TYPE" val="YOO_CHAT_DIAGRAM_TEXTSHAPE"/>
  <p:tag name="YOO_CHAT_DIAGRAM_LINKSHAP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  <p:tag name="TAG_CONTENT_DIAGRAM_INDEX" val="fe18b8155691445aab046f1558cb8c3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  <p:tag name="AIGCCREATORID" val="AIGC生成内容仅供参考-2024/3/17 18:11:59 -290516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HIDDEN"/>
  <p:tag name="TAG_CONTENT_DIAGRAM_INDEX" val="19c18140304f48bb83bb049780abee27"/>
  <p:tag name="TAG_CONTENT_SUBINDEX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19c18140304f48bb83bb049780abee2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3/17 18:11:59 -290516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1图"/>
  <p:tag name="YOO_CHATPAGE_TYPE" val="YOO_CHATPAGE_CONTENT"/>
  <p:tag name="YOO_CHATPPT_CONTENT" val="1"/>
  <p:tag name="AIGCCREATORID" val="AIGC生成内容仅供参考-2024/3/17 18:11:59 -290516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  <p:tag name="AIGCCREATORID" val="AIGC生成内容仅供参考-2024/3/17 18:11:59 -290516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AUTHOR"/>
  <p:tag name="YOO_CHATSHAPE_AUTHOR" val="尤小优853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3/17"/>
  <p:tag name="YOO_CHATSHAPE_AUTHOR" val="尤小优85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  <p:tag name="AIGCCREATORID" val="AIGC生成内容仅供参考-2024/3/17 18:11:59 -290516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3/17 18:11:59 -290516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6"/>
  <p:tag name="TAG_CONTENT_GROUPINDEX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5"/>
  <p:tag name="TAG_CONTENT_GROUP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4"/>
  <p:tag name="TAG_CONTENT_GROUPINDEX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3"/>
  <p:tag name="TAG_CONTENT_GROUPINDEX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2"/>
  <p:tag name="TAG_CONTENT_GROUPINDEX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ff62dc34-84ad-489e-a571-f003e9fa6d6c"/>
  <p:tag name="YOO_CHAT_DIAGRAM_ALIGN" val="VAlign"/>
  <p:tag name="YOO_CHAT_DIAGRAM_GROUP" val="1"/>
  <p:tag name="TAG_CONTENT_GROUPINDEX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AIGCCREATORID" val="AIGC生成内容仅供参考-2024/3/17 18:11:59 -290516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AUTHOR"/>
  <p:tag name="YOO_CHATSHAPE_AUTHOR" val="尤小优853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aa5a95933b645979f48332cbfccdcd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aa5a95933b645979f48332cbfccdcd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5aa5a95933b645979f48332cbfccdcd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aa5a95933b645979f48332cbfccdcd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3/1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3/17 18:11:59 -290516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AIGCCREATORID" val="AIGC生成内容仅供参考-2024/3/17 18:11:59 -290516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_IC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  <p:tag name="AIGCCREATORID" val="AIGC生成内容仅供参考-2024/3/17 18:11:59 -290516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  <p:tag name="AIGCCREATORID" val="AIGC生成内容仅供参考-2024/3/17 18:11:59 -290516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HIDDEN"/>
  <p:tag name="TAG_CONTENT_DIAGRAM_INDEX" val="fe18b8155691445aab046f1558cb8c3b"/>
  <p:tag name="TAG_CONTENT_SUBINDEX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  <p:tag name="TAG_CONTENT_DIAGRAM_INDEX" val="fe18b8155691445aab046f1558cb8c3b"/>
</p:tagLst>
</file>

<file path=ppt/theme/theme1.xml><?xml version="1.0" encoding="utf-8"?>
<a:theme xmlns:a="http://schemas.openxmlformats.org/drawingml/2006/main" name="1_Office 主题​​_-1759504393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_1923132583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_124867382">
  <a:themeElements>
    <a:clrScheme name="自定义 9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_-1191922547">
  <a:themeElements>
    <a:clrScheme name="自定义 10">
      <a:dk1>
        <a:srgbClr val="FFFFFF"/>
      </a:dk1>
      <a:lt1>
        <a:srgbClr val="001950"/>
      </a:lt1>
      <a:dk2>
        <a:srgbClr val="FFFFFF"/>
      </a:dk2>
      <a:lt2>
        <a:srgbClr val="FBFBFF"/>
      </a:lt2>
      <a:accent1>
        <a:srgbClr val="4694F4"/>
      </a:accent1>
      <a:accent2>
        <a:srgbClr val="396AFC"/>
      </a:accent2>
      <a:accent3>
        <a:srgbClr val="2667FF"/>
      </a:accent3>
      <a:accent4>
        <a:srgbClr val="3F8EFC"/>
      </a:accent4>
      <a:accent5>
        <a:srgbClr val="87BFFF"/>
      </a:accent5>
      <a:accent6>
        <a:srgbClr val="ADD7F6"/>
      </a:accent6>
      <a:hlink>
        <a:srgbClr val="4694F4"/>
      </a:hlink>
      <a:folHlink>
        <a:srgbClr val="396AF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1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2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3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5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6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7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8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49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0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1.xml><?xml version="1.0" encoding="utf-8"?>
<a:themeOverride xmlns:a="http://schemas.openxmlformats.org/drawingml/2006/main">
  <a:clrScheme name="自定义 9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3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4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5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5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0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1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62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7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8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ppt/theme/themeOverride9.xml><?xml version="1.0" encoding="utf-8"?>
<a:themeOverride xmlns:a="http://schemas.openxmlformats.org/drawingml/2006/main">
  <a:clrScheme name="自定义 10">
    <a:dk1>
      <a:srgbClr val="FFFFFF"/>
    </a:dk1>
    <a:lt1>
      <a:srgbClr val="001950"/>
    </a:lt1>
    <a:dk2>
      <a:srgbClr val="FFFFFF"/>
    </a:dk2>
    <a:lt2>
      <a:srgbClr val="FBFBFF"/>
    </a:lt2>
    <a:accent1>
      <a:srgbClr val="4694F4"/>
    </a:accent1>
    <a:accent2>
      <a:srgbClr val="396AFC"/>
    </a:accent2>
    <a:accent3>
      <a:srgbClr val="2667FF"/>
    </a:accent3>
    <a:accent4>
      <a:srgbClr val="3F8EFC"/>
    </a:accent4>
    <a:accent5>
      <a:srgbClr val="87BFFF"/>
    </a:accent5>
    <a:accent6>
      <a:srgbClr val="ADD7F6"/>
    </a:accent6>
    <a:hlink>
      <a:srgbClr val="4694F4"/>
    </a:hlink>
    <a:folHlink>
      <a:srgbClr val="396AF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3016</Words>
  <Application>Microsoft Office PowerPoint</Application>
  <PresentationFormat>宽屏</PresentationFormat>
  <Paragraphs>389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等线</vt:lpstr>
      <vt:lpstr>等线 Light</vt:lpstr>
      <vt:lpstr>微软雅黑</vt:lpstr>
      <vt:lpstr>Arial</vt:lpstr>
      <vt:lpstr>Franklin Gothic Book</vt:lpstr>
      <vt:lpstr>Franklin Gothic Medium</vt:lpstr>
      <vt:lpstr>Times New Roman</vt:lpstr>
      <vt:lpstr>1_Office 主题​​_-1759504393</vt:lpstr>
      <vt:lpstr>Office 主题​​</vt:lpstr>
      <vt:lpstr>1_Office 主题​​</vt:lpstr>
      <vt:lpstr>1_Office 主题​​_1923132583</vt:lpstr>
      <vt:lpstr>1_Office Theme_124867382</vt:lpstr>
      <vt:lpstr>Office 主题​​_-1191922547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骏辉 罗</dc:creator>
  <cp:keywords>AIGC生成内容仅供参考-2024/3/17 18:10:09 -2905161</cp:keywords>
  <cp:lastModifiedBy>骏辉 罗</cp:lastModifiedBy>
  <cp:revision>7</cp:revision>
  <dcterms:created xsi:type="dcterms:W3CDTF">2024-03-17T10:10:09Z</dcterms:created>
  <dcterms:modified xsi:type="dcterms:W3CDTF">2024-04-02T01:28:52Z</dcterms:modified>
</cp:coreProperties>
</file>